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75" r:id="rId2"/>
    <p:sldId id="276" r:id="rId3"/>
    <p:sldId id="257" r:id="rId4"/>
    <p:sldId id="265" r:id="rId5"/>
    <p:sldId id="290" r:id="rId6"/>
    <p:sldId id="266" r:id="rId7"/>
    <p:sldId id="277" r:id="rId8"/>
    <p:sldId id="279" r:id="rId9"/>
    <p:sldId id="291" r:id="rId10"/>
    <p:sldId id="280" r:id="rId11"/>
    <p:sldId id="281" r:id="rId12"/>
    <p:sldId id="282" r:id="rId13"/>
    <p:sldId id="29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89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D01CA0-B61D-4F6F-BB22-87814B04EA54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10AA5976-FE7F-46F2-A7C1-BA4B3F4610CA}">
      <dgm:prSet phldrT="[Text]"/>
      <dgm:spPr/>
      <dgm:t>
        <a:bodyPr/>
        <a:lstStyle/>
        <a:p>
          <a:r>
            <a:rPr lang="en-US" dirty="0" smtClean="0"/>
            <a:t>I. </a:t>
          </a:r>
          <a:r>
            <a:rPr lang="en-US" dirty="0" err="1" smtClean="0"/>
            <a:t>Lý</a:t>
          </a:r>
          <a:r>
            <a:rPr lang="en-US" dirty="0" smtClean="0"/>
            <a:t> do </a:t>
          </a:r>
          <a:r>
            <a:rPr lang="en-US" dirty="0" err="1" smtClean="0"/>
            <a:t>chọn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tài</a:t>
          </a:r>
          <a:endParaRPr lang="en-US" dirty="0"/>
        </a:p>
      </dgm:t>
    </dgm:pt>
    <dgm:pt modelId="{81DD7E7D-9C7A-4AAF-8355-AFB4050B1665}" type="parTrans" cxnId="{48FD8BC4-CC6E-442E-984E-E85C7EF25351}">
      <dgm:prSet/>
      <dgm:spPr/>
      <dgm:t>
        <a:bodyPr/>
        <a:lstStyle/>
        <a:p>
          <a:endParaRPr lang="en-US"/>
        </a:p>
      </dgm:t>
    </dgm:pt>
    <dgm:pt modelId="{430DCD2E-52DD-4555-A126-85B8F26B6930}" type="sibTrans" cxnId="{48FD8BC4-CC6E-442E-984E-E85C7EF25351}">
      <dgm:prSet/>
      <dgm:spPr/>
      <dgm:t>
        <a:bodyPr/>
        <a:lstStyle/>
        <a:p>
          <a:endParaRPr lang="en-US"/>
        </a:p>
      </dgm:t>
    </dgm:pt>
    <dgm:pt modelId="{A9E1899B-601D-44B8-86BB-953A376DB33E}">
      <dgm:prSet phldrT="[Text]"/>
      <dgm:spPr/>
      <dgm:t>
        <a:bodyPr/>
        <a:lstStyle/>
        <a:p>
          <a:r>
            <a:rPr lang="en-US" dirty="0" smtClean="0"/>
            <a:t>II. </a:t>
          </a:r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r>
            <a:rPr lang="en-US" dirty="0" smtClean="0"/>
            <a:t> </a:t>
          </a:r>
          <a:r>
            <a:rPr lang="en-US" dirty="0" err="1" smtClean="0"/>
            <a:t>lỗ</a:t>
          </a:r>
          <a:r>
            <a:rPr lang="en-US" dirty="0" smtClean="0"/>
            <a:t> </a:t>
          </a:r>
          <a:r>
            <a:rPr lang="en-US" dirty="0" err="1" smtClean="0"/>
            <a:t>hổng</a:t>
          </a:r>
          <a:r>
            <a:rPr lang="en-US" dirty="0" smtClean="0"/>
            <a:t> SQL injection</a:t>
          </a:r>
          <a:endParaRPr lang="en-US" dirty="0"/>
        </a:p>
      </dgm:t>
    </dgm:pt>
    <dgm:pt modelId="{5538EEE7-2314-41A3-804B-7B9F035C4AF5}" type="parTrans" cxnId="{6F5F0482-ED4A-44C8-8513-E02EB35152DE}">
      <dgm:prSet/>
      <dgm:spPr/>
      <dgm:t>
        <a:bodyPr/>
        <a:lstStyle/>
        <a:p>
          <a:endParaRPr lang="en-US"/>
        </a:p>
      </dgm:t>
    </dgm:pt>
    <dgm:pt modelId="{BE370A72-68D0-4F91-9039-C65B2A8DE752}" type="sibTrans" cxnId="{6F5F0482-ED4A-44C8-8513-E02EB35152DE}">
      <dgm:prSet/>
      <dgm:spPr/>
      <dgm:t>
        <a:bodyPr/>
        <a:lstStyle/>
        <a:p>
          <a:endParaRPr lang="en-US"/>
        </a:p>
      </dgm:t>
    </dgm:pt>
    <dgm:pt modelId="{7BDD83E4-8E7D-4957-82F2-A64F253C03D2}">
      <dgm:prSet phldrT="[Text]"/>
      <dgm:spPr/>
      <dgm:t>
        <a:bodyPr/>
        <a:lstStyle/>
        <a:p>
          <a:r>
            <a:rPr lang="en-US" dirty="0" smtClean="0"/>
            <a:t>III. </a:t>
          </a:r>
          <a:r>
            <a:rPr lang="en-US" dirty="0" err="1" smtClean="0"/>
            <a:t>Dự</a:t>
          </a:r>
          <a:r>
            <a:rPr lang="en-US" dirty="0" smtClean="0"/>
            <a:t> </a:t>
          </a:r>
          <a:r>
            <a:rPr lang="en-US" dirty="0" err="1" smtClean="0"/>
            <a:t>kiến</a:t>
          </a:r>
          <a:r>
            <a:rPr lang="en-US" dirty="0" smtClean="0"/>
            <a:t> </a:t>
          </a:r>
          <a:r>
            <a:rPr lang="en-US" dirty="0" err="1" smtClean="0"/>
            <a:t>cơ</a:t>
          </a:r>
          <a:r>
            <a:rPr lang="en-US" dirty="0" smtClean="0"/>
            <a:t> </a:t>
          </a:r>
          <a:r>
            <a:rPr lang="en-US" dirty="0" err="1" smtClean="0"/>
            <a:t>chế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r>
            <a:rPr lang="en-US" dirty="0" smtClean="0"/>
            <a:t> </a:t>
          </a:r>
          <a:r>
            <a:rPr lang="en-US" dirty="0" err="1" smtClean="0"/>
            <a:t>lỗ</a:t>
          </a:r>
          <a:r>
            <a:rPr lang="en-US" dirty="0" smtClean="0"/>
            <a:t> </a:t>
          </a:r>
          <a:r>
            <a:rPr lang="en-US" dirty="0" err="1" smtClean="0"/>
            <a:t>hổng</a:t>
          </a:r>
          <a:r>
            <a:rPr lang="en-US" dirty="0" smtClean="0"/>
            <a:t> </a:t>
          </a:r>
          <a:r>
            <a:rPr lang="en-US" dirty="0" err="1" smtClean="0"/>
            <a:t>của</a:t>
          </a:r>
          <a:r>
            <a:rPr lang="en-US" dirty="0" smtClean="0"/>
            <a:t> </a:t>
          </a:r>
          <a:r>
            <a:rPr lang="en-US" dirty="0" err="1" smtClean="0"/>
            <a:t>công</a:t>
          </a:r>
          <a:r>
            <a:rPr lang="en-US" dirty="0" smtClean="0"/>
            <a:t> </a:t>
          </a:r>
          <a:r>
            <a:rPr lang="en-US" dirty="0" err="1" smtClean="0"/>
            <a:t>cụ</a:t>
          </a:r>
          <a:endParaRPr lang="en-US" dirty="0"/>
        </a:p>
      </dgm:t>
    </dgm:pt>
    <dgm:pt modelId="{D19C49CD-ED19-4719-AFC5-9D7AD403971A}" type="parTrans" cxnId="{88239F06-133A-49E7-A6A9-91C996DE2F3C}">
      <dgm:prSet/>
      <dgm:spPr/>
      <dgm:t>
        <a:bodyPr/>
        <a:lstStyle/>
        <a:p>
          <a:endParaRPr lang="en-US"/>
        </a:p>
      </dgm:t>
    </dgm:pt>
    <dgm:pt modelId="{CF9159AC-9F43-4DE7-BD34-6EC809160D14}" type="sibTrans" cxnId="{88239F06-133A-49E7-A6A9-91C996DE2F3C}">
      <dgm:prSet/>
      <dgm:spPr/>
      <dgm:t>
        <a:bodyPr/>
        <a:lstStyle/>
        <a:p>
          <a:endParaRPr lang="en-US"/>
        </a:p>
      </dgm:t>
    </dgm:pt>
    <dgm:pt modelId="{88993DB8-8E8F-4475-9D05-EC02C76A5C44}" type="pres">
      <dgm:prSet presAssocID="{66D01CA0-B61D-4F6F-BB22-87814B04EA54}" presName="linear" presStyleCnt="0">
        <dgm:presLayoutVars>
          <dgm:animLvl val="lvl"/>
          <dgm:resizeHandles val="exact"/>
        </dgm:presLayoutVars>
      </dgm:prSet>
      <dgm:spPr/>
    </dgm:pt>
    <dgm:pt modelId="{B1CD752F-9826-4657-982B-6024699FC250}" type="pres">
      <dgm:prSet presAssocID="{10AA5976-FE7F-46F2-A7C1-BA4B3F4610CA}" presName="parentText" presStyleLbl="node1" presStyleIdx="0" presStyleCnt="3" custScaleX="46229" custScaleY="28690" custLinFactNeighborX="0" custLinFactNeighborY="-9478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A8182-0757-46D4-9C75-821289F5EAE2}" type="pres">
      <dgm:prSet presAssocID="{430DCD2E-52DD-4555-A126-85B8F26B6930}" presName="spacer" presStyleCnt="0"/>
      <dgm:spPr/>
    </dgm:pt>
    <dgm:pt modelId="{02360B8E-9565-4C48-88D7-D0C2C7B46383}" type="pres">
      <dgm:prSet presAssocID="{A9E1899B-601D-44B8-86BB-953A376DB33E}" presName="parentText" presStyleLbl="node1" presStyleIdx="1" presStyleCnt="3" custScaleX="46229" custScaleY="28690" custLinFactNeighborX="0" custLinFactNeighborY="314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F4366-867B-4995-A71B-7DB49409EDA6}" type="pres">
      <dgm:prSet presAssocID="{BE370A72-68D0-4F91-9039-C65B2A8DE752}" presName="spacer" presStyleCnt="0"/>
      <dgm:spPr/>
    </dgm:pt>
    <dgm:pt modelId="{521D2C54-23E5-427D-A410-244B2F3C90CF}" type="pres">
      <dgm:prSet presAssocID="{7BDD83E4-8E7D-4957-82F2-A64F253C03D2}" presName="parentText" presStyleLbl="node1" presStyleIdx="2" presStyleCnt="3" custScaleX="46229" custScaleY="28690" custLinFactY="1655" custLinFactNeighborX="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5F0482-ED4A-44C8-8513-E02EB35152DE}" srcId="{66D01CA0-B61D-4F6F-BB22-87814B04EA54}" destId="{A9E1899B-601D-44B8-86BB-953A376DB33E}" srcOrd="1" destOrd="0" parTransId="{5538EEE7-2314-41A3-804B-7B9F035C4AF5}" sibTransId="{BE370A72-68D0-4F91-9039-C65B2A8DE752}"/>
    <dgm:cxn modelId="{1FBA4889-3C77-4F14-82D7-84ED51E8806C}" type="presOf" srcId="{7BDD83E4-8E7D-4957-82F2-A64F253C03D2}" destId="{521D2C54-23E5-427D-A410-244B2F3C90CF}" srcOrd="0" destOrd="0" presId="urn:microsoft.com/office/officeart/2005/8/layout/vList2"/>
    <dgm:cxn modelId="{BCBC6DB9-D437-477E-AD44-C764D1B2A51B}" type="presOf" srcId="{66D01CA0-B61D-4F6F-BB22-87814B04EA54}" destId="{88993DB8-8E8F-4475-9D05-EC02C76A5C44}" srcOrd="0" destOrd="0" presId="urn:microsoft.com/office/officeart/2005/8/layout/vList2"/>
    <dgm:cxn modelId="{88239F06-133A-49E7-A6A9-91C996DE2F3C}" srcId="{66D01CA0-B61D-4F6F-BB22-87814B04EA54}" destId="{7BDD83E4-8E7D-4957-82F2-A64F253C03D2}" srcOrd="2" destOrd="0" parTransId="{D19C49CD-ED19-4719-AFC5-9D7AD403971A}" sibTransId="{CF9159AC-9F43-4DE7-BD34-6EC809160D14}"/>
    <dgm:cxn modelId="{25096FE6-CE0D-4310-BE96-412373889E98}" type="presOf" srcId="{10AA5976-FE7F-46F2-A7C1-BA4B3F4610CA}" destId="{B1CD752F-9826-4657-982B-6024699FC250}" srcOrd="0" destOrd="0" presId="urn:microsoft.com/office/officeart/2005/8/layout/vList2"/>
    <dgm:cxn modelId="{48FD8BC4-CC6E-442E-984E-E85C7EF25351}" srcId="{66D01CA0-B61D-4F6F-BB22-87814B04EA54}" destId="{10AA5976-FE7F-46F2-A7C1-BA4B3F4610CA}" srcOrd="0" destOrd="0" parTransId="{81DD7E7D-9C7A-4AAF-8355-AFB4050B1665}" sibTransId="{430DCD2E-52DD-4555-A126-85B8F26B6930}"/>
    <dgm:cxn modelId="{D9481153-313B-4772-9480-1A73969A5E6A}" type="presOf" srcId="{A9E1899B-601D-44B8-86BB-953A376DB33E}" destId="{02360B8E-9565-4C48-88D7-D0C2C7B46383}" srcOrd="0" destOrd="0" presId="urn:microsoft.com/office/officeart/2005/8/layout/vList2"/>
    <dgm:cxn modelId="{EA8B3DDE-CA45-4480-A391-3524CF2D60D0}" type="presParOf" srcId="{88993DB8-8E8F-4475-9D05-EC02C76A5C44}" destId="{B1CD752F-9826-4657-982B-6024699FC250}" srcOrd="0" destOrd="0" presId="urn:microsoft.com/office/officeart/2005/8/layout/vList2"/>
    <dgm:cxn modelId="{711B7ACC-EF93-4E78-B8A1-1C185BCC1492}" type="presParOf" srcId="{88993DB8-8E8F-4475-9D05-EC02C76A5C44}" destId="{00FA8182-0757-46D4-9C75-821289F5EAE2}" srcOrd="1" destOrd="0" presId="urn:microsoft.com/office/officeart/2005/8/layout/vList2"/>
    <dgm:cxn modelId="{7E7D7362-4E1B-44D7-9270-F793AEED9C02}" type="presParOf" srcId="{88993DB8-8E8F-4475-9D05-EC02C76A5C44}" destId="{02360B8E-9565-4C48-88D7-D0C2C7B46383}" srcOrd="2" destOrd="0" presId="urn:microsoft.com/office/officeart/2005/8/layout/vList2"/>
    <dgm:cxn modelId="{49B642F2-3B25-4937-920D-D9620A5D2A3E}" type="presParOf" srcId="{88993DB8-8E8F-4475-9D05-EC02C76A5C44}" destId="{432F4366-867B-4995-A71B-7DB49409EDA6}" srcOrd="3" destOrd="0" presId="urn:microsoft.com/office/officeart/2005/8/layout/vList2"/>
    <dgm:cxn modelId="{39DCB55D-C5D6-461B-986C-2731DA5BF9D6}" type="presParOf" srcId="{88993DB8-8E8F-4475-9D05-EC02C76A5C44}" destId="{521D2C54-23E5-427D-A410-244B2F3C90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D01CA0-B61D-4F6F-BB22-87814B04EA54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10AA5976-FE7F-46F2-A7C1-BA4B3F4610CA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I. </a:t>
          </a:r>
          <a:r>
            <a:rPr lang="en-US" dirty="0" err="1" smtClean="0"/>
            <a:t>Lý</a:t>
          </a:r>
          <a:r>
            <a:rPr lang="en-US" dirty="0" smtClean="0"/>
            <a:t> do </a:t>
          </a:r>
          <a:r>
            <a:rPr lang="en-US" dirty="0" err="1" smtClean="0"/>
            <a:t>chọn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tài</a:t>
          </a:r>
          <a:endParaRPr lang="en-US" dirty="0"/>
        </a:p>
      </dgm:t>
    </dgm:pt>
    <dgm:pt modelId="{81DD7E7D-9C7A-4AAF-8355-AFB4050B1665}" type="parTrans" cxnId="{48FD8BC4-CC6E-442E-984E-E85C7EF25351}">
      <dgm:prSet/>
      <dgm:spPr/>
      <dgm:t>
        <a:bodyPr/>
        <a:lstStyle/>
        <a:p>
          <a:endParaRPr lang="en-US"/>
        </a:p>
      </dgm:t>
    </dgm:pt>
    <dgm:pt modelId="{430DCD2E-52DD-4555-A126-85B8F26B6930}" type="sibTrans" cxnId="{48FD8BC4-CC6E-442E-984E-E85C7EF25351}">
      <dgm:prSet/>
      <dgm:spPr/>
      <dgm:t>
        <a:bodyPr/>
        <a:lstStyle/>
        <a:p>
          <a:endParaRPr lang="en-US"/>
        </a:p>
      </dgm:t>
    </dgm:pt>
    <dgm:pt modelId="{7BDD83E4-8E7D-4957-82F2-A64F253C03D2}">
      <dgm:prSet phldrT="[Text]"/>
      <dgm:spPr/>
      <dgm:t>
        <a:bodyPr/>
        <a:lstStyle/>
        <a:p>
          <a:r>
            <a:rPr lang="en-US" dirty="0" smtClean="0"/>
            <a:t>III. </a:t>
          </a:r>
          <a:r>
            <a:rPr lang="en-US" dirty="0" err="1" smtClean="0"/>
            <a:t>Dự</a:t>
          </a:r>
          <a:r>
            <a:rPr lang="en-US" dirty="0" smtClean="0"/>
            <a:t> </a:t>
          </a:r>
          <a:r>
            <a:rPr lang="en-US" dirty="0" err="1" smtClean="0"/>
            <a:t>kiến</a:t>
          </a:r>
          <a:r>
            <a:rPr lang="en-US" dirty="0" smtClean="0"/>
            <a:t> </a:t>
          </a:r>
          <a:r>
            <a:rPr lang="en-US" dirty="0" err="1" smtClean="0"/>
            <a:t>cơ</a:t>
          </a:r>
          <a:r>
            <a:rPr lang="en-US" dirty="0" smtClean="0"/>
            <a:t> </a:t>
          </a:r>
          <a:r>
            <a:rPr lang="en-US" dirty="0" err="1" smtClean="0"/>
            <a:t>chế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r>
            <a:rPr lang="en-US" dirty="0" smtClean="0"/>
            <a:t> </a:t>
          </a:r>
          <a:r>
            <a:rPr lang="en-US" dirty="0" err="1" smtClean="0"/>
            <a:t>lỗ</a:t>
          </a:r>
          <a:r>
            <a:rPr lang="en-US" dirty="0" smtClean="0"/>
            <a:t> </a:t>
          </a:r>
          <a:r>
            <a:rPr lang="en-US" dirty="0" err="1" smtClean="0"/>
            <a:t>hổng</a:t>
          </a:r>
          <a:r>
            <a:rPr lang="en-US" dirty="0" smtClean="0"/>
            <a:t> </a:t>
          </a:r>
          <a:r>
            <a:rPr lang="en-US" dirty="0" err="1" smtClean="0"/>
            <a:t>của</a:t>
          </a:r>
          <a:r>
            <a:rPr lang="en-US" dirty="0" smtClean="0"/>
            <a:t> </a:t>
          </a:r>
          <a:r>
            <a:rPr lang="en-US" dirty="0" err="1" smtClean="0"/>
            <a:t>công</a:t>
          </a:r>
          <a:r>
            <a:rPr lang="en-US" dirty="0" smtClean="0"/>
            <a:t> </a:t>
          </a:r>
          <a:r>
            <a:rPr lang="en-US" dirty="0" err="1" smtClean="0"/>
            <a:t>cụ</a:t>
          </a:r>
          <a:endParaRPr lang="en-US" dirty="0"/>
        </a:p>
      </dgm:t>
    </dgm:pt>
    <dgm:pt modelId="{CF9159AC-9F43-4DE7-BD34-6EC809160D14}" type="sibTrans" cxnId="{88239F06-133A-49E7-A6A9-91C996DE2F3C}">
      <dgm:prSet/>
      <dgm:spPr/>
      <dgm:t>
        <a:bodyPr/>
        <a:lstStyle/>
        <a:p>
          <a:endParaRPr lang="en-US"/>
        </a:p>
      </dgm:t>
    </dgm:pt>
    <dgm:pt modelId="{D19C49CD-ED19-4719-AFC5-9D7AD403971A}" type="parTrans" cxnId="{88239F06-133A-49E7-A6A9-91C996DE2F3C}">
      <dgm:prSet/>
      <dgm:spPr/>
      <dgm:t>
        <a:bodyPr/>
        <a:lstStyle/>
        <a:p>
          <a:endParaRPr lang="en-US"/>
        </a:p>
      </dgm:t>
    </dgm:pt>
    <dgm:pt modelId="{A9E1899B-601D-44B8-86BB-953A376DB33E}">
      <dgm:prSet phldrT="[Text]"/>
      <dgm:spPr/>
      <dgm:t>
        <a:bodyPr/>
        <a:lstStyle/>
        <a:p>
          <a:r>
            <a:rPr lang="en-US" dirty="0" smtClean="0"/>
            <a:t>II. </a:t>
          </a:r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r>
            <a:rPr lang="en-US" dirty="0" smtClean="0"/>
            <a:t> </a:t>
          </a:r>
          <a:r>
            <a:rPr lang="en-US" dirty="0" err="1" smtClean="0"/>
            <a:t>lỗ</a:t>
          </a:r>
          <a:r>
            <a:rPr lang="en-US" dirty="0" smtClean="0"/>
            <a:t> </a:t>
          </a:r>
          <a:r>
            <a:rPr lang="en-US" dirty="0" err="1" smtClean="0"/>
            <a:t>hổng</a:t>
          </a:r>
          <a:r>
            <a:rPr lang="en-US" dirty="0" smtClean="0"/>
            <a:t> SQL injection</a:t>
          </a:r>
          <a:endParaRPr lang="en-US" dirty="0"/>
        </a:p>
      </dgm:t>
    </dgm:pt>
    <dgm:pt modelId="{BE370A72-68D0-4F91-9039-C65B2A8DE752}" type="sibTrans" cxnId="{6F5F0482-ED4A-44C8-8513-E02EB35152DE}">
      <dgm:prSet/>
      <dgm:spPr/>
      <dgm:t>
        <a:bodyPr/>
        <a:lstStyle/>
        <a:p>
          <a:endParaRPr lang="en-US"/>
        </a:p>
      </dgm:t>
    </dgm:pt>
    <dgm:pt modelId="{5538EEE7-2314-41A3-804B-7B9F035C4AF5}" type="parTrans" cxnId="{6F5F0482-ED4A-44C8-8513-E02EB35152DE}">
      <dgm:prSet/>
      <dgm:spPr/>
      <dgm:t>
        <a:bodyPr/>
        <a:lstStyle/>
        <a:p>
          <a:endParaRPr lang="en-US"/>
        </a:p>
      </dgm:t>
    </dgm:pt>
    <dgm:pt modelId="{88993DB8-8E8F-4475-9D05-EC02C76A5C44}" type="pres">
      <dgm:prSet presAssocID="{66D01CA0-B61D-4F6F-BB22-87814B04EA54}" presName="linear" presStyleCnt="0">
        <dgm:presLayoutVars>
          <dgm:animLvl val="lvl"/>
          <dgm:resizeHandles val="exact"/>
        </dgm:presLayoutVars>
      </dgm:prSet>
      <dgm:spPr/>
    </dgm:pt>
    <dgm:pt modelId="{B1CD752F-9826-4657-982B-6024699FC250}" type="pres">
      <dgm:prSet presAssocID="{10AA5976-FE7F-46F2-A7C1-BA4B3F4610CA}" presName="parentText" presStyleLbl="node1" presStyleIdx="0" presStyleCnt="3" custScaleX="46229" custScaleY="28690" custLinFactNeighborX="0" custLinFactNeighborY="-9478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A8182-0757-46D4-9C75-821289F5EAE2}" type="pres">
      <dgm:prSet presAssocID="{430DCD2E-52DD-4555-A126-85B8F26B6930}" presName="spacer" presStyleCnt="0"/>
      <dgm:spPr/>
    </dgm:pt>
    <dgm:pt modelId="{02360B8E-9565-4C48-88D7-D0C2C7B46383}" type="pres">
      <dgm:prSet presAssocID="{A9E1899B-601D-44B8-86BB-953A376DB33E}" presName="parentText" presStyleLbl="node1" presStyleIdx="1" presStyleCnt="3" custScaleX="46229" custScaleY="28690" custLinFactNeighborX="0" custLinFactNeighborY="314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F4366-867B-4995-A71B-7DB49409EDA6}" type="pres">
      <dgm:prSet presAssocID="{BE370A72-68D0-4F91-9039-C65B2A8DE752}" presName="spacer" presStyleCnt="0"/>
      <dgm:spPr/>
    </dgm:pt>
    <dgm:pt modelId="{521D2C54-23E5-427D-A410-244B2F3C90CF}" type="pres">
      <dgm:prSet presAssocID="{7BDD83E4-8E7D-4957-82F2-A64F253C03D2}" presName="parentText" presStyleLbl="node1" presStyleIdx="2" presStyleCnt="3" custScaleX="46229" custScaleY="28690" custLinFactY="1655" custLinFactNeighborX="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BA4889-3C77-4F14-82D7-84ED51E8806C}" type="presOf" srcId="{7BDD83E4-8E7D-4957-82F2-A64F253C03D2}" destId="{521D2C54-23E5-427D-A410-244B2F3C90CF}" srcOrd="0" destOrd="0" presId="urn:microsoft.com/office/officeart/2005/8/layout/vList2"/>
    <dgm:cxn modelId="{25096FE6-CE0D-4310-BE96-412373889E98}" type="presOf" srcId="{10AA5976-FE7F-46F2-A7C1-BA4B3F4610CA}" destId="{B1CD752F-9826-4657-982B-6024699FC250}" srcOrd="0" destOrd="0" presId="urn:microsoft.com/office/officeart/2005/8/layout/vList2"/>
    <dgm:cxn modelId="{6F5F0482-ED4A-44C8-8513-E02EB35152DE}" srcId="{66D01CA0-B61D-4F6F-BB22-87814B04EA54}" destId="{A9E1899B-601D-44B8-86BB-953A376DB33E}" srcOrd="1" destOrd="0" parTransId="{5538EEE7-2314-41A3-804B-7B9F035C4AF5}" sibTransId="{BE370A72-68D0-4F91-9039-C65B2A8DE752}"/>
    <dgm:cxn modelId="{BCBC6DB9-D437-477E-AD44-C764D1B2A51B}" type="presOf" srcId="{66D01CA0-B61D-4F6F-BB22-87814B04EA54}" destId="{88993DB8-8E8F-4475-9D05-EC02C76A5C44}" srcOrd="0" destOrd="0" presId="urn:microsoft.com/office/officeart/2005/8/layout/vList2"/>
    <dgm:cxn modelId="{48FD8BC4-CC6E-442E-984E-E85C7EF25351}" srcId="{66D01CA0-B61D-4F6F-BB22-87814B04EA54}" destId="{10AA5976-FE7F-46F2-A7C1-BA4B3F4610CA}" srcOrd="0" destOrd="0" parTransId="{81DD7E7D-9C7A-4AAF-8355-AFB4050B1665}" sibTransId="{430DCD2E-52DD-4555-A126-85B8F26B6930}"/>
    <dgm:cxn modelId="{D9481153-313B-4772-9480-1A73969A5E6A}" type="presOf" srcId="{A9E1899B-601D-44B8-86BB-953A376DB33E}" destId="{02360B8E-9565-4C48-88D7-D0C2C7B46383}" srcOrd="0" destOrd="0" presId="urn:microsoft.com/office/officeart/2005/8/layout/vList2"/>
    <dgm:cxn modelId="{88239F06-133A-49E7-A6A9-91C996DE2F3C}" srcId="{66D01CA0-B61D-4F6F-BB22-87814B04EA54}" destId="{7BDD83E4-8E7D-4957-82F2-A64F253C03D2}" srcOrd="2" destOrd="0" parTransId="{D19C49CD-ED19-4719-AFC5-9D7AD403971A}" sibTransId="{CF9159AC-9F43-4DE7-BD34-6EC809160D14}"/>
    <dgm:cxn modelId="{EA8B3DDE-CA45-4480-A391-3524CF2D60D0}" type="presParOf" srcId="{88993DB8-8E8F-4475-9D05-EC02C76A5C44}" destId="{B1CD752F-9826-4657-982B-6024699FC250}" srcOrd="0" destOrd="0" presId="urn:microsoft.com/office/officeart/2005/8/layout/vList2"/>
    <dgm:cxn modelId="{711B7ACC-EF93-4E78-B8A1-1C185BCC1492}" type="presParOf" srcId="{88993DB8-8E8F-4475-9D05-EC02C76A5C44}" destId="{00FA8182-0757-46D4-9C75-821289F5EAE2}" srcOrd="1" destOrd="0" presId="urn:microsoft.com/office/officeart/2005/8/layout/vList2"/>
    <dgm:cxn modelId="{7E7D7362-4E1B-44D7-9270-F793AEED9C02}" type="presParOf" srcId="{88993DB8-8E8F-4475-9D05-EC02C76A5C44}" destId="{02360B8E-9565-4C48-88D7-D0C2C7B46383}" srcOrd="2" destOrd="0" presId="urn:microsoft.com/office/officeart/2005/8/layout/vList2"/>
    <dgm:cxn modelId="{49B642F2-3B25-4937-920D-D9620A5D2A3E}" type="presParOf" srcId="{88993DB8-8E8F-4475-9D05-EC02C76A5C44}" destId="{432F4366-867B-4995-A71B-7DB49409EDA6}" srcOrd="3" destOrd="0" presId="urn:microsoft.com/office/officeart/2005/8/layout/vList2"/>
    <dgm:cxn modelId="{39DCB55D-C5D6-461B-986C-2731DA5BF9D6}" type="presParOf" srcId="{88993DB8-8E8F-4475-9D05-EC02C76A5C44}" destId="{521D2C54-23E5-427D-A410-244B2F3C90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8ADB39-31D4-48B9-9D6F-BDAC6E63B2E1}" type="doc">
      <dgm:prSet loTypeId="urn:diagrams.loki3.com/VaryingWidthList" loCatId="list" qsTypeId="urn:microsoft.com/office/officeart/2005/8/quickstyle/simple1" qsCatId="simple" csTypeId="urn:microsoft.com/office/officeart/2005/8/colors/accent0_1" csCatId="mainScheme" phldr="1"/>
      <dgm:spPr/>
    </dgm:pt>
    <dgm:pt modelId="{3664B6C7-AF77-4301-BAA0-04915794E897}">
      <dgm:prSet phldrT="[Text]" custT="1"/>
      <dgm:spPr/>
      <dgm:t>
        <a:bodyPr/>
        <a:lstStyle/>
        <a:p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Rà</a:t>
          </a:r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soát</a:t>
          </a:r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tự</a:t>
          </a:r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động</a:t>
          </a:r>
          <a:endParaRPr lang="en-US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5390CFD-C366-46EE-9853-8A8B71D18BC6}" type="parTrans" cxnId="{11B8AEDF-5BAC-4631-A152-FF7DCC837F65}">
      <dgm:prSet/>
      <dgm:spPr/>
      <dgm:t>
        <a:bodyPr/>
        <a:lstStyle/>
        <a:p>
          <a:endParaRPr lang="en-US"/>
        </a:p>
      </dgm:t>
    </dgm:pt>
    <dgm:pt modelId="{469BE288-7B8B-43BE-98F9-42C4FE3FCF16}" type="sibTrans" cxnId="{11B8AEDF-5BAC-4631-A152-FF7DCC837F65}">
      <dgm:prSet/>
      <dgm:spPr/>
      <dgm:t>
        <a:bodyPr/>
        <a:lstStyle/>
        <a:p>
          <a:endParaRPr lang="en-US"/>
        </a:p>
      </dgm:t>
    </dgm:pt>
    <dgm:pt modelId="{BF49B0EE-1995-47C8-8C93-2C4318C0B11E}">
      <dgm:prSet phldrT="[Text]" custT="1"/>
      <dgm:spPr/>
      <dgm:t>
        <a:bodyPr/>
        <a:lstStyle/>
        <a:p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Tiết</a:t>
          </a:r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kiệm</a:t>
          </a:r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chi </a:t>
          </a:r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phí</a:t>
          </a:r>
          <a:endParaRPr lang="en-US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CB14BA5-6085-4D21-B279-FF25B520D0E9}" type="parTrans" cxnId="{7D97C0FA-8B2D-4645-A0C8-46041765E25F}">
      <dgm:prSet/>
      <dgm:spPr/>
      <dgm:t>
        <a:bodyPr/>
        <a:lstStyle/>
        <a:p>
          <a:endParaRPr lang="en-US"/>
        </a:p>
      </dgm:t>
    </dgm:pt>
    <dgm:pt modelId="{944A4A79-6C24-4D7C-9C02-0403F1EF1804}" type="sibTrans" cxnId="{7D97C0FA-8B2D-4645-A0C8-46041765E25F}">
      <dgm:prSet/>
      <dgm:spPr/>
      <dgm:t>
        <a:bodyPr/>
        <a:lstStyle/>
        <a:p>
          <a:endParaRPr lang="en-US"/>
        </a:p>
      </dgm:t>
    </dgm:pt>
    <dgm:pt modelId="{277DD0A6-FE12-46C1-94FB-444D391B1BD4}">
      <dgm:prSet phldrT="[Text]" custT="1"/>
      <dgm:spPr/>
      <dgm:t>
        <a:bodyPr/>
        <a:lstStyle/>
        <a:p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Giảm</a:t>
          </a:r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thiểu</a:t>
          </a:r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rủi</a:t>
          </a:r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</a:t>
          </a:r>
          <a:endParaRPr lang="en-US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4B70E51-8009-4142-B2B5-D40F48F2E239}" type="parTrans" cxnId="{54114B02-AACE-4D36-A5EB-E337F61FBB4E}">
      <dgm:prSet/>
      <dgm:spPr/>
      <dgm:t>
        <a:bodyPr/>
        <a:lstStyle/>
        <a:p>
          <a:endParaRPr lang="en-US"/>
        </a:p>
      </dgm:t>
    </dgm:pt>
    <dgm:pt modelId="{0E9A8502-D1A6-4FC4-B07E-3F3BE37A48A7}" type="sibTrans" cxnId="{54114B02-AACE-4D36-A5EB-E337F61FBB4E}">
      <dgm:prSet/>
      <dgm:spPr/>
      <dgm:t>
        <a:bodyPr/>
        <a:lstStyle/>
        <a:p>
          <a:endParaRPr lang="en-US"/>
        </a:p>
      </dgm:t>
    </dgm:pt>
    <dgm:pt modelId="{D9AAC201-A241-4F14-89F6-86336ED48B0C}" type="pres">
      <dgm:prSet presAssocID="{3A8ADB39-31D4-48B9-9D6F-BDAC6E63B2E1}" presName="Name0" presStyleCnt="0">
        <dgm:presLayoutVars>
          <dgm:resizeHandles/>
        </dgm:presLayoutVars>
      </dgm:prSet>
      <dgm:spPr/>
    </dgm:pt>
    <dgm:pt modelId="{3638FD27-B1AD-4415-85F6-F844199727E7}" type="pres">
      <dgm:prSet presAssocID="{277DD0A6-FE12-46C1-94FB-444D391B1BD4}" presName="text" presStyleLbl="node1" presStyleIdx="0" presStyleCnt="3" custScaleX="342159" custScaleY="1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AE7A3E-136A-4D70-9E3E-BF9F693EBDB4}" type="pres">
      <dgm:prSet presAssocID="{0E9A8502-D1A6-4FC4-B07E-3F3BE37A48A7}" presName="space" presStyleCnt="0"/>
      <dgm:spPr/>
    </dgm:pt>
    <dgm:pt modelId="{4FD31640-60BC-4407-AA2F-D225703CD16B}" type="pres">
      <dgm:prSet presAssocID="{3664B6C7-AF77-4301-BAA0-04915794E897}" presName="text" presStyleLbl="node1" presStyleIdx="1" presStyleCnt="3" custScaleX="141764" custScaleY="1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63B9BA-C9EB-4F34-86A1-E0836710A328}" type="pres">
      <dgm:prSet presAssocID="{469BE288-7B8B-43BE-98F9-42C4FE3FCF16}" presName="space" presStyleCnt="0"/>
      <dgm:spPr/>
    </dgm:pt>
    <dgm:pt modelId="{DE95276E-21D0-4FF2-9CEF-DD2E6F40609B}" type="pres">
      <dgm:prSet presAssocID="{BF49B0EE-1995-47C8-8C93-2C4318C0B11E}" presName="text" presStyleLbl="node1" presStyleIdx="2" presStyleCnt="3" custScaleX="136826" custScaleY="1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4D681D-079D-4F3E-AF4D-1CDDB15ACFE4}" type="presOf" srcId="{3664B6C7-AF77-4301-BAA0-04915794E897}" destId="{4FD31640-60BC-4407-AA2F-D225703CD16B}" srcOrd="0" destOrd="0" presId="urn:diagrams.loki3.com/VaryingWidthList"/>
    <dgm:cxn modelId="{11B8AEDF-5BAC-4631-A152-FF7DCC837F65}" srcId="{3A8ADB39-31D4-48B9-9D6F-BDAC6E63B2E1}" destId="{3664B6C7-AF77-4301-BAA0-04915794E897}" srcOrd="1" destOrd="0" parTransId="{B5390CFD-C366-46EE-9853-8A8B71D18BC6}" sibTransId="{469BE288-7B8B-43BE-98F9-42C4FE3FCF16}"/>
    <dgm:cxn modelId="{7D97C0FA-8B2D-4645-A0C8-46041765E25F}" srcId="{3A8ADB39-31D4-48B9-9D6F-BDAC6E63B2E1}" destId="{BF49B0EE-1995-47C8-8C93-2C4318C0B11E}" srcOrd="2" destOrd="0" parTransId="{8CB14BA5-6085-4D21-B279-FF25B520D0E9}" sibTransId="{944A4A79-6C24-4D7C-9C02-0403F1EF1804}"/>
    <dgm:cxn modelId="{58C37A08-9CB9-4001-B243-B81BC8590AB4}" type="presOf" srcId="{277DD0A6-FE12-46C1-94FB-444D391B1BD4}" destId="{3638FD27-B1AD-4415-85F6-F844199727E7}" srcOrd="0" destOrd="0" presId="urn:diagrams.loki3.com/VaryingWidthList"/>
    <dgm:cxn modelId="{1F88720F-6D9B-4F4F-A54E-3AC915746404}" type="presOf" srcId="{BF49B0EE-1995-47C8-8C93-2C4318C0B11E}" destId="{DE95276E-21D0-4FF2-9CEF-DD2E6F40609B}" srcOrd="0" destOrd="0" presId="urn:diagrams.loki3.com/VaryingWidthList"/>
    <dgm:cxn modelId="{54114B02-AACE-4D36-A5EB-E337F61FBB4E}" srcId="{3A8ADB39-31D4-48B9-9D6F-BDAC6E63B2E1}" destId="{277DD0A6-FE12-46C1-94FB-444D391B1BD4}" srcOrd="0" destOrd="0" parTransId="{94B70E51-8009-4142-B2B5-D40F48F2E239}" sibTransId="{0E9A8502-D1A6-4FC4-B07E-3F3BE37A48A7}"/>
    <dgm:cxn modelId="{6FA41747-7601-4074-9DB2-F8171776A9DF}" type="presOf" srcId="{3A8ADB39-31D4-48B9-9D6F-BDAC6E63B2E1}" destId="{D9AAC201-A241-4F14-89F6-86336ED48B0C}" srcOrd="0" destOrd="0" presId="urn:diagrams.loki3.com/VaryingWidthList"/>
    <dgm:cxn modelId="{A54084DF-9616-4E46-BB11-3EDDD01BB50C}" type="presParOf" srcId="{D9AAC201-A241-4F14-89F6-86336ED48B0C}" destId="{3638FD27-B1AD-4415-85F6-F844199727E7}" srcOrd="0" destOrd="0" presId="urn:diagrams.loki3.com/VaryingWidthList"/>
    <dgm:cxn modelId="{3E6C5079-1603-4BFA-9995-04FEDCD37C4F}" type="presParOf" srcId="{D9AAC201-A241-4F14-89F6-86336ED48B0C}" destId="{01AE7A3E-136A-4D70-9E3E-BF9F693EBDB4}" srcOrd="1" destOrd="0" presId="urn:diagrams.loki3.com/VaryingWidthList"/>
    <dgm:cxn modelId="{ABD4C6F5-6059-4F34-99B1-2BBF93A29C12}" type="presParOf" srcId="{D9AAC201-A241-4F14-89F6-86336ED48B0C}" destId="{4FD31640-60BC-4407-AA2F-D225703CD16B}" srcOrd="2" destOrd="0" presId="urn:diagrams.loki3.com/VaryingWidthList"/>
    <dgm:cxn modelId="{33357609-CA3F-4CAA-A4AC-D8859DC8BE55}" type="presParOf" srcId="{D9AAC201-A241-4F14-89F6-86336ED48B0C}" destId="{1363B9BA-C9EB-4F34-86A1-E0836710A328}" srcOrd="3" destOrd="0" presId="urn:diagrams.loki3.com/VaryingWidthList"/>
    <dgm:cxn modelId="{2151C2A7-E11C-47A9-B675-C441EA8B1240}" type="presParOf" srcId="{D9AAC201-A241-4F14-89F6-86336ED48B0C}" destId="{DE95276E-21D0-4FF2-9CEF-DD2E6F40609B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D01CA0-B61D-4F6F-BB22-87814B04EA54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10AA5976-FE7F-46F2-A7C1-BA4B3F4610CA}">
      <dgm:prSet phldrT="[Text]"/>
      <dgm:spPr/>
      <dgm:t>
        <a:bodyPr/>
        <a:lstStyle/>
        <a:p>
          <a:r>
            <a:rPr lang="en-US" dirty="0" smtClean="0"/>
            <a:t>I. </a:t>
          </a:r>
          <a:r>
            <a:rPr lang="en-US" dirty="0" err="1" smtClean="0"/>
            <a:t>Lý</a:t>
          </a:r>
          <a:r>
            <a:rPr lang="en-US" dirty="0" smtClean="0"/>
            <a:t> do </a:t>
          </a:r>
          <a:r>
            <a:rPr lang="en-US" dirty="0" err="1" smtClean="0"/>
            <a:t>chọn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tài</a:t>
          </a:r>
          <a:endParaRPr lang="en-US" dirty="0"/>
        </a:p>
      </dgm:t>
    </dgm:pt>
    <dgm:pt modelId="{81DD7E7D-9C7A-4AAF-8355-AFB4050B1665}" type="parTrans" cxnId="{48FD8BC4-CC6E-442E-984E-E85C7EF25351}">
      <dgm:prSet/>
      <dgm:spPr/>
      <dgm:t>
        <a:bodyPr/>
        <a:lstStyle/>
        <a:p>
          <a:endParaRPr lang="en-US"/>
        </a:p>
      </dgm:t>
    </dgm:pt>
    <dgm:pt modelId="{430DCD2E-52DD-4555-A126-85B8F26B6930}" type="sibTrans" cxnId="{48FD8BC4-CC6E-442E-984E-E85C7EF25351}">
      <dgm:prSet/>
      <dgm:spPr/>
      <dgm:t>
        <a:bodyPr/>
        <a:lstStyle/>
        <a:p>
          <a:endParaRPr lang="en-US"/>
        </a:p>
      </dgm:t>
    </dgm:pt>
    <dgm:pt modelId="{A9E1899B-601D-44B8-86BB-953A376DB33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II. </a:t>
          </a:r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r>
            <a:rPr lang="en-US" dirty="0" smtClean="0"/>
            <a:t> </a:t>
          </a:r>
          <a:r>
            <a:rPr lang="en-US" dirty="0" err="1" smtClean="0"/>
            <a:t>lỗ</a:t>
          </a:r>
          <a:r>
            <a:rPr lang="en-US" dirty="0" smtClean="0"/>
            <a:t> </a:t>
          </a:r>
          <a:r>
            <a:rPr lang="en-US" dirty="0" err="1" smtClean="0"/>
            <a:t>hổng</a:t>
          </a:r>
          <a:r>
            <a:rPr lang="en-US" dirty="0" smtClean="0"/>
            <a:t> SQL injection</a:t>
          </a:r>
          <a:endParaRPr lang="en-US" dirty="0"/>
        </a:p>
      </dgm:t>
    </dgm:pt>
    <dgm:pt modelId="{5538EEE7-2314-41A3-804B-7B9F035C4AF5}" type="parTrans" cxnId="{6F5F0482-ED4A-44C8-8513-E02EB35152DE}">
      <dgm:prSet/>
      <dgm:spPr/>
      <dgm:t>
        <a:bodyPr/>
        <a:lstStyle/>
        <a:p>
          <a:endParaRPr lang="en-US"/>
        </a:p>
      </dgm:t>
    </dgm:pt>
    <dgm:pt modelId="{BE370A72-68D0-4F91-9039-C65B2A8DE752}" type="sibTrans" cxnId="{6F5F0482-ED4A-44C8-8513-E02EB35152DE}">
      <dgm:prSet/>
      <dgm:spPr/>
      <dgm:t>
        <a:bodyPr/>
        <a:lstStyle/>
        <a:p>
          <a:endParaRPr lang="en-US"/>
        </a:p>
      </dgm:t>
    </dgm:pt>
    <dgm:pt modelId="{7BDD83E4-8E7D-4957-82F2-A64F253C03D2}">
      <dgm:prSet phldrT="[Text]"/>
      <dgm:spPr/>
      <dgm:t>
        <a:bodyPr/>
        <a:lstStyle/>
        <a:p>
          <a:r>
            <a:rPr lang="en-US" dirty="0" smtClean="0"/>
            <a:t>III. </a:t>
          </a:r>
          <a:r>
            <a:rPr lang="en-US" dirty="0" err="1" smtClean="0"/>
            <a:t>Dự</a:t>
          </a:r>
          <a:r>
            <a:rPr lang="en-US" dirty="0" smtClean="0"/>
            <a:t> </a:t>
          </a:r>
          <a:r>
            <a:rPr lang="en-US" dirty="0" err="1" smtClean="0"/>
            <a:t>kiến</a:t>
          </a:r>
          <a:r>
            <a:rPr lang="en-US" dirty="0" smtClean="0"/>
            <a:t> </a:t>
          </a:r>
          <a:r>
            <a:rPr lang="en-US" dirty="0" err="1" smtClean="0"/>
            <a:t>cơ</a:t>
          </a:r>
          <a:r>
            <a:rPr lang="en-US" dirty="0" smtClean="0"/>
            <a:t> </a:t>
          </a:r>
          <a:r>
            <a:rPr lang="en-US" dirty="0" err="1" smtClean="0"/>
            <a:t>chế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r>
            <a:rPr lang="en-US" dirty="0" smtClean="0"/>
            <a:t> </a:t>
          </a:r>
          <a:r>
            <a:rPr lang="en-US" dirty="0" err="1" smtClean="0"/>
            <a:t>lỗ</a:t>
          </a:r>
          <a:r>
            <a:rPr lang="en-US" dirty="0" smtClean="0"/>
            <a:t> </a:t>
          </a:r>
          <a:r>
            <a:rPr lang="en-US" dirty="0" err="1" smtClean="0"/>
            <a:t>hổng</a:t>
          </a:r>
          <a:r>
            <a:rPr lang="en-US" dirty="0" smtClean="0"/>
            <a:t> </a:t>
          </a:r>
          <a:r>
            <a:rPr lang="en-US" dirty="0" err="1" smtClean="0"/>
            <a:t>của</a:t>
          </a:r>
          <a:r>
            <a:rPr lang="en-US" dirty="0" smtClean="0"/>
            <a:t> </a:t>
          </a:r>
          <a:r>
            <a:rPr lang="en-US" dirty="0" err="1" smtClean="0"/>
            <a:t>công</a:t>
          </a:r>
          <a:r>
            <a:rPr lang="en-US" dirty="0" smtClean="0"/>
            <a:t> </a:t>
          </a:r>
          <a:r>
            <a:rPr lang="en-US" dirty="0" err="1" smtClean="0"/>
            <a:t>cụ</a:t>
          </a:r>
          <a:endParaRPr lang="en-US" dirty="0"/>
        </a:p>
      </dgm:t>
    </dgm:pt>
    <dgm:pt modelId="{D19C49CD-ED19-4719-AFC5-9D7AD403971A}" type="parTrans" cxnId="{88239F06-133A-49E7-A6A9-91C996DE2F3C}">
      <dgm:prSet/>
      <dgm:spPr/>
      <dgm:t>
        <a:bodyPr/>
        <a:lstStyle/>
        <a:p>
          <a:endParaRPr lang="en-US"/>
        </a:p>
      </dgm:t>
    </dgm:pt>
    <dgm:pt modelId="{CF9159AC-9F43-4DE7-BD34-6EC809160D14}" type="sibTrans" cxnId="{88239F06-133A-49E7-A6A9-91C996DE2F3C}">
      <dgm:prSet/>
      <dgm:spPr/>
      <dgm:t>
        <a:bodyPr/>
        <a:lstStyle/>
        <a:p>
          <a:endParaRPr lang="en-US"/>
        </a:p>
      </dgm:t>
    </dgm:pt>
    <dgm:pt modelId="{88993DB8-8E8F-4475-9D05-EC02C76A5C44}" type="pres">
      <dgm:prSet presAssocID="{66D01CA0-B61D-4F6F-BB22-87814B04EA54}" presName="linear" presStyleCnt="0">
        <dgm:presLayoutVars>
          <dgm:animLvl val="lvl"/>
          <dgm:resizeHandles val="exact"/>
        </dgm:presLayoutVars>
      </dgm:prSet>
      <dgm:spPr/>
    </dgm:pt>
    <dgm:pt modelId="{B1CD752F-9826-4657-982B-6024699FC250}" type="pres">
      <dgm:prSet presAssocID="{10AA5976-FE7F-46F2-A7C1-BA4B3F4610CA}" presName="parentText" presStyleLbl="node1" presStyleIdx="0" presStyleCnt="3" custScaleX="46229" custScaleY="28690" custLinFactNeighborX="0" custLinFactNeighborY="-9478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A8182-0757-46D4-9C75-821289F5EAE2}" type="pres">
      <dgm:prSet presAssocID="{430DCD2E-52DD-4555-A126-85B8F26B6930}" presName="spacer" presStyleCnt="0"/>
      <dgm:spPr/>
    </dgm:pt>
    <dgm:pt modelId="{02360B8E-9565-4C48-88D7-D0C2C7B46383}" type="pres">
      <dgm:prSet presAssocID="{A9E1899B-601D-44B8-86BB-953A376DB33E}" presName="parentText" presStyleLbl="node1" presStyleIdx="1" presStyleCnt="3" custScaleX="46229" custScaleY="28690" custLinFactNeighborX="0" custLinFactNeighborY="314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F4366-867B-4995-A71B-7DB49409EDA6}" type="pres">
      <dgm:prSet presAssocID="{BE370A72-68D0-4F91-9039-C65B2A8DE752}" presName="spacer" presStyleCnt="0"/>
      <dgm:spPr/>
    </dgm:pt>
    <dgm:pt modelId="{521D2C54-23E5-427D-A410-244B2F3C90CF}" type="pres">
      <dgm:prSet presAssocID="{7BDD83E4-8E7D-4957-82F2-A64F253C03D2}" presName="parentText" presStyleLbl="node1" presStyleIdx="2" presStyleCnt="3" custScaleX="46229" custScaleY="28690" custLinFactY="1655" custLinFactNeighborX="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BA4889-3C77-4F14-82D7-84ED51E8806C}" type="presOf" srcId="{7BDD83E4-8E7D-4957-82F2-A64F253C03D2}" destId="{521D2C54-23E5-427D-A410-244B2F3C90CF}" srcOrd="0" destOrd="0" presId="urn:microsoft.com/office/officeart/2005/8/layout/vList2"/>
    <dgm:cxn modelId="{25096FE6-CE0D-4310-BE96-412373889E98}" type="presOf" srcId="{10AA5976-FE7F-46F2-A7C1-BA4B3F4610CA}" destId="{B1CD752F-9826-4657-982B-6024699FC250}" srcOrd="0" destOrd="0" presId="urn:microsoft.com/office/officeart/2005/8/layout/vList2"/>
    <dgm:cxn modelId="{6F5F0482-ED4A-44C8-8513-E02EB35152DE}" srcId="{66D01CA0-B61D-4F6F-BB22-87814B04EA54}" destId="{A9E1899B-601D-44B8-86BB-953A376DB33E}" srcOrd="1" destOrd="0" parTransId="{5538EEE7-2314-41A3-804B-7B9F035C4AF5}" sibTransId="{BE370A72-68D0-4F91-9039-C65B2A8DE752}"/>
    <dgm:cxn modelId="{BCBC6DB9-D437-477E-AD44-C764D1B2A51B}" type="presOf" srcId="{66D01CA0-B61D-4F6F-BB22-87814B04EA54}" destId="{88993DB8-8E8F-4475-9D05-EC02C76A5C44}" srcOrd="0" destOrd="0" presId="urn:microsoft.com/office/officeart/2005/8/layout/vList2"/>
    <dgm:cxn modelId="{48FD8BC4-CC6E-442E-984E-E85C7EF25351}" srcId="{66D01CA0-B61D-4F6F-BB22-87814B04EA54}" destId="{10AA5976-FE7F-46F2-A7C1-BA4B3F4610CA}" srcOrd="0" destOrd="0" parTransId="{81DD7E7D-9C7A-4AAF-8355-AFB4050B1665}" sibTransId="{430DCD2E-52DD-4555-A126-85B8F26B6930}"/>
    <dgm:cxn modelId="{D9481153-313B-4772-9480-1A73969A5E6A}" type="presOf" srcId="{A9E1899B-601D-44B8-86BB-953A376DB33E}" destId="{02360B8E-9565-4C48-88D7-D0C2C7B46383}" srcOrd="0" destOrd="0" presId="urn:microsoft.com/office/officeart/2005/8/layout/vList2"/>
    <dgm:cxn modelId="{88239F06-133A-49E7-A6A9-91C996DE2F3C}" srcId="{66D01CA0-B61D-4F6F-BB22-87814B04EA54}" destId="{7BDD83E4-8E7D-4957-82F2-A64F253C03D2}" srcOrd="2" destOrd="0" parTransId="{D19C49CD-ED19-4719-AFC5-9D7AD403971A}" sibTransId="{CF9159AC-9F43-4DE7-BD34-6EC809160D14}"/>
    <dgm:cxn modelId="{EA8B3DDE-CA45-4480-A391-3524CF2D60D0}" type="presParOf" srcId="{88993DB8-8E8F-4475-9D05-EC02C76A5C44}" destId="{B1CD752F-9826-4657-982B-6024699FC250}" srcOrd="0" destOrd="0" presId="urn:microsoft.com/office/officeart/2005/8/layout/vList2"/>
    <dgm:cxn modelId="{711B7ACC-EF93-4E78-B8A1-1C185BCC1492}" type="presParOf" srcId="{88993DB8-8E8F-4475-9D05-EC02C76A5C44}" destId="{00FA8182-0757-46D4-9C75-821289F5EAE2}" srcOrd="1" destOrd="0" presId="urn:microsoft.com/office/officeart/2005/8/layout/vList2"/>
    <dgm:cxn modelId="{7E7D7362-4E1B-44D7-9270-F793AEED9C02}" type="presParOf" srcId="{88993DB8-8E8F-4475-9D05-EC02C76A5C44}" destId="{02360B8E-9565-4C48-88D7-D0C2C7B46383}" srcOrd="2" destOrd="0" presId="urn:microsoft.com/office/officeart/2005/8/layout/vList2"/>
    <dgm:cxn modelId="{49B642F2-3B25-4937-920D-D9620A5D2A3E}" type="presParOf" srcId="{88993DB8-8E8F-4475-9D05-EC02C76A5C44}" destId="{432F4366-867B-4995-A71B-7DB49409EDA6}" srcOrd="3" destOrd="0" presId="urn:microsoft.com/office/officeart/2005/8/layout/vList2"/>
    <dgm:cxn modelId="{39DCB55D-C5D6-461B-986C-2731DA5BF9D6}" type="presParOf" srcId="{88993DB8-8E8F-4475-9D05-EC02C76A5C44}" destId="{521D2C54-23E5-427D-A410-244B2F3C90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D01CA0-B61D-4F6F-BB22-87814B04EA54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10AA5976-FE7F-46F2-A7C1-BA4B3F4610CA}">
      <dgm:prSet phldrT="[Text]"/>
      <dgm:spPr/>
      <dgm:t>
        <a:bodyPr/>
        <a:lstStyle/>
        <a:p>
          <a:r>
            <a:rPr lang="en-US" dirty="0" smtClean="0"/>
            <a:t>I. </a:t>
          </a:r>
          <a:r>
            <a:rPr lang="en-US" dirty="0" err="1" smtClean="0"/>
            <a:t>Lý</a:t>
          </a:r>
          <a:r>
            <a:rPr lang="en-US" dirty="0" smtClean="0"/>
            <a:t> do </a:t>
          </a:r>
          <a:r>
            <a:rPr lang="en-US" dirty="0" err="1" smtClean="0"/>
            <a:t>chọn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tài</a:t>
          </a:r>
          <a:endParaRPr lang="en-US" dirty="0"/>
        </a:p>
      </dgm:t>
    </dgm:pt>
    <dgm:pt modelId="{81DD7E7D-9C7A-4AAF-8355-AFB4050B1665}" type="parTrans" cxnId="{48FD8BC4-CC6E-442E-984E-E85C7EF25351}">
      <dgm:prSet/>
      <dgm:spPr/>
      <dgm:t>
        <a:bodyPr/>
        <a:lstStyle/>
        <a:p>
          <a:endParaRPr lang="en-US"/>
        </a:p>
      </dgm:t>
    </dgm:pt>
    <dgm:pt modelId="{430DCD2E-52DD-4555-A126-85B8F26B6930}" type="sibTrans" cxnId="{48FD8BC4-CC6E-442E-984E-E85C7EF25351}">
      <dgm:prSet/>
      <dgm:spPr/>
      <dgm:t>
        <a:bodyPr/>
        <a:lstStyle/>
        <a:p>
          <a:endParaRPr lang="en-US"/>
        </a:p>
      </dgm:t>
    </dgm:pt>
    <dgm:pt modelId="{A9E1899B-601D-44B8-86BB-953A376DB33E}">
      <dgm:prSet phldrT="[Text]"/>
      <dgm:spPr/>
      <dgm:t>
        <a:bodyPr/>
        <a:lstStyle/>
        <a:p>
          <a:r>
            <a:rPr lang="en-US" dirty="0" smtClean="0"/>
            <a:t>II. </a:t>
          </a:r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r>
            <a:rPr lang="en-US" dirty="0" smtClean="0"/>
            <a:t> </a:t>
          </a:r>
          <a:r>
            <a:rPr lang="en-US" dirty="0" err="1" smtClean="0"/>
            <a:t>lỗ</a:t>
          </a:r>
          <a:r>
            <a:rPr lang="en-US" dirty="0" smtClean="0"/>
            <a:t> </a:t>
          </a:r>
          <a:r>
            <a:rPr lang="en-US" dirty="0" err="1" smtClean="0"/>
            <a:t>hổng</a:t>
          </a:r>
          <a:r>
            <a:rPr lang="en-US" dirty="0" smtClean="0"/>
            <a:t> SQL injection</a:t>
          </a:r>
          <a:endParaRPr lang="en-US" dirty="0"/>
        </a:p>
      </dgm:t>
    </dgm:pt>
    <dgm:pt modelId="{5538EEE7-2314-41A3-804B-7B9F035C4AF5}" type="parTrans" cxnId="{6F5F0482-ED4A-44C8-8513-E02EB35152DE}">
      <dgm:prSet/>
      <dgm:spPr/>
      <dgm:t>
        <a:bodyPr/>
        <a:lstStyle/>
        <a:p>
          <a:endParaRPr lang="en-US"/>
        </a:p>
      </dgm:t>
    </dgm:pt>
    <dgm:pt modelId="{BE370A72-68D0-4F91-9039-C65B2A8DE752}" type="sibTrans" cxnId="{6F5F0482-ED4A-44C8-8513-E02EB35152DE}">
      <dgm:prSet/>
      <dgm:spPr/>
      <dgm:t>
        <a:bodyPr/>
        <a:lstStyle/>
        <a:p>
          <a:endParaRPr lang="en-US"/>
        </a:p>
      </dgm:t>
    </dgm:pt>
    <dgm:pt modelId="{7BDD83E4-8E7D-4957-82F2-A64F253C03D2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III. </a:t>
          </a:r>
          <a:r>
            <a:rPr lang="en-US" dirty="0" err="1" smtClean="0"/>
            <a:t>Dự</a:t>
          </a:r>
          <a:r>
            <a:rPr lang="en-US" dirty="0" smtClean="0"/>
            <a:t> </a:t>
          </a:r>
          <a:r>
            <a:rPr lang="en-US" dirty="0" err="1" smtClean="0"/>
            <a:t>kiến</a:t>
          </a:r>
          <a:r>
            <a:rPr lang="en-US" dirty="0" smtClean="0"/>
            <a:t> </a:t>
          </a:r>
          <a:r>
            <a:rPr lang="en-US" dirty="0" err="1" smtClean="0"/>
            <a:t>cơ</a:t>
          </a:r>
          <a:r>
            <a:rPr lang="en-US" dirty="0" smtClean="0"/>
            <a:t> </a:t>
          </a:r>
          <a:r>
            <a:rPr lang="en-US" dirty="0" err="1" smtClean="0"/>
            <a:t>chế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r>
            <a:rPr lang="en-US" dirty="0" smtClean="0"/>
            <a:t> </a:t>
          </a:r>
          <a:r>
            <a:rPr lang="en-US" dirty="0" err="1" smtClean="0"/>
            <a:t>lỗ</a:t>
          </a:r>
          <a:r>
            <a:rPr lang="en-US" dirty="0" smtClean="0"/>
            <a:t> </a:t>
          </a:r>
          <a:r>
            <a:rPr lang="en-US" dirty="0" err="1" smtClean="0"/>
            <a:t>hổng</a:t>
          </a:r>
          <a:r>
            <a:rPr lang="en-US" dirty="0" smtClean="0"/>
            <a:t> </a:t>
          </a:r>
          <a:r>
            <a:rPr lang="en-US" dirty="0" err="1" smtClean="0"/>
            <a:t>của</a:t>
          </a:r>
          <a:r>
            <a:rPr lang="en-US" dirty="0" smtClean="0"/>
            <a:t> </a:t>
          </a:r>
          <a:r>
            <a:rPr lang="en-US" dirty="0" err="1" smtClean="0"/>
            <a:t>công</a:t>
          </a:r>
          <a:r>
            <a:rPr lang="en-US" dirty="0" smtClean="0"/>
            <a:t> </a:t>
          </a:r>
          <a:r>
            <a:rPr lang="en-US" dirty="0" err="1" smtClean="0"/>
            <a:t>cụ</a:t>
          </a:r>
          <a:endParaRPr lang="en-US" dirty="0"/>
        </a:p>
      </dgm:t>
    </dgm:pt>
    <dgm:pt modelId="{D19C49CD-ED19-4719-AFC5-9D7AD403971A}" type="parTrans" cxnId="{88239F06-133A-49E7-A6A9-91C996DE2F3C}">
      <dgm:prSet/>
      <dgm:spPr/>
      <dgm:t>
        <a:bodyPr/>
        <a:lstStyle/>
        <a:p>
          <a:endParaRPr lang="en-US"/>
        </a:p>
      </dgm:t>
    </dgm:pt>
    <dgm:pt modelId="{CF9159AC-9F43-4DE7-BD34-6EC809160D14}" type="sibTrans" cxnId="{88239F06-133A-49E7-A6A9-91C996DE2F3C}">
      <dgm:prSet/>
      <dgm:spPr/>
      <dgm:t>
        <a:bodyPr/>
        <a:lstStyle/>
        <a:p>
          <a:endParaRPr lang="en-US"/>
        </a:p>
      </dgm:t>
    </dgm:pt>
    <dgm:pt modelId="{88993DB8-8E8F-4475-9D05-EC02C76A5C44}" type="pres">
      <dgm:prSet presAssocID="{66D01CA0-B61D-4F6F-BB22-87814B04EA54}" presName="linear" presStyleCnt="0">
        <dgm:presLayoutVars>
          <dgm:animLvl val="lvl"/>
          <dgm:resizeHandles val="exact"/>
        </dgm:presLayoutVars>
      </dgm:prSet>
      <dgm:spPr/>
    </dgm:pt>
    <dgm:pt modelId="{B1CD752F-9826-4657-982B-6024699FC250}" type="pres">
      <dgm:prSet presAssocID="{10AA5976-FE7F-46F2-A7C1-BA4B3F4610CA}" presName="parentText" presStyleLbl="node1" presStyleIdx="0" presStyleCnt="3" custScaleX="46229" custScaleY="28690" custLinFactNeighborX="0" custLinFactNeighborY="-9478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A8182-0757-46D4-9C75-821289F5EAE2}" type="pres">
      <dgm:prSet presAssocID="{430DCD2E-52DD-4555-A126-85B8F26B6930}" presName="spacer" presStyleCnt="0"/>
      <dgm:spPr/>
    </dgm:pt>
    <dgm:pt modelId="{02360B8E-9565-4C48-88D7-D0C2C7B46383}" type="pres">
      <dgm:prSet presAssocID="{A9E1899B-601D-44B8-86BB-953A376DB33E}" presName="parentText" presStyleLbl="node1" presStyleIdx="1" presStyleCnt="3" custScaleX="46229" custScaleY="28690" custLinFactNeighborX="0" custLinFactNeighborY="314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F4366-867B-4995-A71B-7DB49409EDA6}" type="pres">
      <dgm:prSet presAssocID="{BE370A72-68D0-4F91-9039-C65B2A8DE752}" presName="spacer" presStyleCnt="0"/>
      <dgm:spPr/>
    </dgm:pt>
    <dgm:pt modelId="{521D2C54-23E5-427D-A410-244B2F3C90CF}" type="pres">
      <dgm:prSet presAssocID="{7BDD83E4-8E7D-4957-82F2-A64F253C03D2}" presName="parentText" presStyleLbl="node1" presStyleIdx="2" presStyleCnt="3" custScaleX="46229" custScaleY="28690" custLinFactY="1655" custLinFactNeighborX="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BA4889-3C77-4F14-82D7-84ED51E8806C}" type="presOf" srcId="{7BDD83E4-8E7D-4957-82F2-A64F253C03D2}" destId="{521D2C54-23E5-427D-A410-244B2F3C90CF}" srcOrd="0" destOrd="0" presId="urn:microsoft.com/office/officeart/2005/8/layout/vList2"/>
    <dgm:cxn modelId="{25096FE6-CE0D-4310-BE96-412373889E98}" type="presOf" srcId="{10AA5976-FE7F-46F2-A7C1-BA4B3F4610CA}" destId="{B1CD752F-9826-4657-982B-6024699FC250}" srcOrd="0" destOrd="0" presId="urn:microsoft.com/office/officeart/2005/8/layout/vList2"/>
    <dgm:cxn modelId="{6F5F0482-ED4A-44C8-8513-E02EB35152DE}" srcId="{66D01CA0-B61D-4F6F-BB22-87814B04EA54}" destId="{A9E1899B-601D-44B8-86BB-953A376DB33E}" srcOrd="1" destOrd="0" parTransId="{5538EEE7-2314-41A3-804B-7B9F035C4AF5}" sibTransId="{BE370A72-68D0-4F91-9039-C65B2A8DE752}"/>
    <dgm:cxn modelId="{BCBC6DB9-D437-477E-AD44-C764D1B2A51B}" type="presOf" srcId="{66D01CA0-B61D-4F6F-BB22-87814B04EA54}" destId="{88993DB8-8E8F-4475-9D05-EC02C76A5C44}" srcOrd="0" destOrd="0" presId="urn:microsoft.com/office/officeart/2005/8/layout/vList2"/>
    <dgm:cxn modelId="{48FD8BC4-CC6E-442E-984E-E85C7EF25351}" srcId="{66D01CA0-B61D-4F6F-BB22-87814B04EA54}" destId="{10AA5976-FE7F-46F2-A7C1-BA4B3F4610CA}" srcOrd="0" destOrd="0" parTransId="{81DD7E7D-9C7A-4AAF-8355-AFB4050B1665}" sibTransId="{430DCD2E-52DD-4555-A126-85B8F26B6930}"/>
    <dgm:cxn modelId="{D9481153-313B-4772-9480-1A73969A5E6A}" type="presOf" srcId="{A9E1899B-601D-44B8-86BB-953A376DB33E}" destId="{02360B8E-9565-4C48-88D7-D0C2C7B46383}" srcOrd="0" destOrd="0" presId="urn:microsoft.com/office/officeart/2005/8/layout/vList2"/>
    <dgm:cxn modelId="{88239F06-133A-49E7-A6A9-91C996DE2F3C}" srcId="{66D01CA0-B61D-4F6F-BB22-87814B04EA54}" destId="{7BDD83E4-8E7D-4957-82F2-A64F253C03D2}" srcOrd="2" destOrd="0" parTransId="{D19C49CD-ED19-4719-AFC5-9D7AD403971A}" sibTransId="{CF9159AC-9F43-4DE7-BD34-6EC809160D14}"/>
    <dgm:cxn modelId="{EA8B3DDE-CA45-4480-A391-3524CF2D60D0}" type="presParOf" srcId="{88993DB8-8E8F-4475-9D05-EC02C76A5C44}" destId="{B1CD752F-9826-4657-982B-6024699FC250}" srcOrd="0" destOrd="0" presId="urn:microsoft.com/office/officeart/2005/8/layout/vList2"/>
    <dgm:cxn modelId="{711B7ACC-EF93-4E78-B8A1-1C185BCC1492}" type="presParOf" srcId="{88993DB8-8E8F-4475-9D05-EC02C76A5C44}" destId="{00FA8182-0757-46D4-9C75-821289F5EAE2}" srcOrd="1" destOrd="0" presId="urn:microsoft.com/office/officeart/2005/8/layout/vList2"/>
    <dgm:cxn modelId="{7E7D7362-4E1B-44D7-9270-F793AEED9C02}" type="presParOf" srcId="{88993DB8-8E8F-4475-9D05-EC02C76A5C44}" destId="{02360B8E-9565-4C48-88D7-D0C2C7B46383}" srcOrd="2" destOrd="0" presId="urn:microsoft.com/office/officeart/2005/8/layout/vList2"/>
    <dgm:cxn modelId="{49B642F2-3B25-4937-920D-D9620A5D2A3E}" type="presParOf" srcId="{88993DB8-8E8F-4475-9D05-EC02C76A5C44}" destId="{432F4366-867B-4995-A71B-7DB49409EDA6}" srcOrd="3" destOrd="0" presId="urn:microsoft.com/office/officeart/2005/8/layout/vList2"/>
    <dgm:cxn modelId="{39DCB55D-C5D6-461B-986C-2731DA5BF9D6}" type="presParOf" srcId="{88993DB8-8E8F-4475-9D05-EC02C76A5C44}" destId="{521D2C54-23E5-427D-A410-244B2F3C90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D752F-9826-4657-982B-6024699FC250}">
      <dsp:nvSpPr>
        <dsp:cNvPr id="0" name=""/>
        <dsp:cNvSpPr/>
      </dsp:nvSpPr>
      <dsp:spPr>
        <a:xfrm>
          <a:off x="2332075" y="754281"/>
          <a:ext cx="4009949" cy="10257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I. </a:t>
          </a:r>
          <a:r>
            <a:rPr lang="en-US" sz="2600" kern="1200" dirty="0" err="1" smtClean="0"/>
            <a:t>Lý</a:t>
          </a:r>
          <a:r>
            <a:rPr lang="en-US" sz="2600" kern="1200" dirty="0" smtClean="0"/>
            <a:t> do </a:t>
          </a:r>
          <a:r>
            <a:rPr lang="en-US" sz="2600" kern="1200" dirty="0" err="1" smtClean="0"/>
            <a:t>chọn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đề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tài</a:t>
          </a:r>
          <a:endParaRPr lang="en-US" sz="2600" kern="1200" dirty="0"/>
        </a:p>
      </dsp:txBody>
      <dsp:txXfrm>
        <a:off x="2382148" y="804354"/>
        <a:ext cx="3909803" cy="925597"/>
      </dsp:txXfrm>
    </dsp:sp>
    <dsp:sp modelId="{02360B8E-9565-4C48-88D7-D0C2C7B46383}">
      <dsp:nvSpPr>
        <dsp:cNvPr id="0" name=""/>
        <dsp:cNvSpPr/>
      </dsp:nvSpPr>
      <dsp:spPr>
        <a:xfrm>
          <a:off x="2332075" y="2196992"/>
          <a:ext cx="4009949" cy="10257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II. </a:t>
          </a:r>
          <a:r>
            <a:rPr lang="en-US" sz="2600" kern="1200" dirty="0" err="1" smtClean="0"/>
            <a:t>Tổng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quan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lỗ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hổng</a:t>
          </a:r>
          <a:r>
            <a:rPr lang="en-US" sz="2600" kern="1200" dirty="0" smtClean="0"/>
            <a:t> SQL injection</a:t>
          </a:r>
          <a:endParaRPr lang="en-US" sz="2600" kern="1200" dirty="0"/>
        </a:p>
      </dsp:txBody>
      <dsp:txXfrm>
        <a:off x="2382148" y="2247065"/>
        <a:ext cx="3909803" cy="925597"/>
      </dsp:txXfrm>
    </dsp:sp>
    <dsp:sp modelId="{521D2C54-23E5-427D-A410-244B2F3C90CF}">
      <dsp:nvSpPr>
        <dsp:cNvPr id="0" name=""/>
        <dsp:cNvSpPr/>
      </dsp:nvSpPr>
      <dsp:spPr>
        <a:xfrm>
          <a:off x="2332075" y="3592601"/>
          <a:ext cx="4009949" cy="10257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III. </a:t>
          </a:r>
          <a:r>
            <a:rPr lang="en-US" sz="2600" kern="1200" dirty="0" err="1" smtClean="0"/>
            <a:t>Dự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kiến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cơ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chế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phát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hiện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lỗ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hổng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của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công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cụ</a:t>
          </a:r>
          <a:endParaRPr lang="en-US" sz="2600" kern="1200" dirty="0"/>
        </a:p>
      </dsp:txBody>
      <dsp:txXfrm>
        <a:off x="2382148" y="3642674"/>
        <a:ext cx="3909803" cy="9255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D752F-9826-4657-982B-6024699FC250}">
      <dsp:nvSpPr>
        <dsp:cNvPr id="0" name=""/>
        <dsp:cNvSpPr/>
      </dsp:nvSpPr>
      <dsp:spPr>
        <a:xfrm>
          <a:off x="2332075" y="754281"/>
          <a:ext cx="4009949" cy="1025743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I. </a:t>
          </a:r>
          <a:r>
            <a:rPr lang="en-US" sz="2600" kern="1200" dirty="0" err="1" smtClean="0"/>
            <a:t>Lý</a:t>
          </a:r>
          <a:r>
            <a:rPr lang="en-US" sz="2600" kern="1200" dirty="0" smtClean="0"/>
            <a:t> do </a:t>
          </a:r>
          <a:r>
            <a:rPr lang="en-US" sz="2600" kern="1200" dirty="0" err="1" smtClean="0"/>
            <a:t>chọn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đề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tài</a:t>
          </a:r>
          <a:endParaRPr lang="en-US" sz="2600" kern="1200" dirty="0"/>
        </a:p>
      </dsp:txBody>
      <dsp:txXfrm>
        <a:off x="2382148" y="804354"/>
        <a:ext cx="3909803" cy="925597"/>
      </dsp:txXfrm>
    </dsp:sp>
    <dsp:sp modelId="{02360B8E-9565-4C48-88D7-D0C2C7B46383}">
      <dsp:nvSpPr>
        <dsp:cNvPr id="0" name=""/>
        <dsp:cNvSpPr/>
      </dsp:nvSpPr>
      <dsp:spPr>
        <a:xfrm>
          <a:off x="2332075" y="2196992"/>
          <a:ext cx="4009949" cy="10257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II. </a:t>
          </a:r>
          <a:r>
            <a:rPr lang="en-US" sz="2600" kern="1200" dirty="0" err="1" smtClean="0"/>
            <a:t>Tổng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quan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lỗ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hổng</a:t>
          </a:r>
          <a:r>
            <a:rPr lang="en-US" sz="2600" kern="1200" dirty="0" smtClean="0"/>
            <a:t> SQL injection</a:t>
          </a:r>
          <a:endParaRPr lang="en-US" sz="2600" kern="1200" dirty="0"/>
        </a:p>
      </dsp:txBody>
      <dsp:txXfrm>
        <a:off x="2382148" y="2247065"/>
        <a:ext cx="3909803" cy="925597"/>
      </dsp:txXfrm>
    </dsp:sp>
    <dsp:sp modelId="{521D2C54-23E5-427D-A410-244B2F3C90CF}">
      <dsp:nvSpPr>
        <dsp:cNvPr id="0" name=""/>
        <dsp:cNvSpPr/>
      </dsp:nvSpPr>
      <dsp:spPr>
        <a:xfrm>
          <a:off x="2332075" y="3592601"/>
          <a:ext cx="4009949" cy="10257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III. </a:t>
          </a:r>
          <a:r>
            <a:rPr lang="en-US" sz="2600" kern="1200" dirty="0" err="1" smtClean="0"/>
            <a:t>Dự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kiến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cơ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chế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phát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hiện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lỗ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hổng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của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công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cụ</a:t>
          </a:r>
          <a:endParaRPr lang="en-US" sz="2600" kern="1200" dirty="0"/>
        </a:p>
      </dsp:txBody>
      <dsp:txXfrm>
        <a:off x="2382148" y="3642674"/>
        <a:ext cx="3909803" cy="9255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8FD27-B1AD-4415-85F6-F844199727E7}">
      <dsp:nvSpPr>
        <dsp:cNvPr id="0" name=""/>
        <dsp:cNvSpPr/>
      </dsp:nvSpPr>
      <dsp:spPr>
        <a:xfrm>
          <a:off x="1816227" y="872581"/>
          <a:ext cx="2463544" cy="6374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Giảm</a:t>
          </a: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thiểu</a:t>
          </a: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rủi</a:t>
          </a: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</a:t>
          </a:r>
          <a:endParaRPr lang="en-US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816227" y="872581"/>
        <a:ext cx="2463544" cy="637479"/>
      </dsp:txXfrm>
    </dsp:sp>
    <dsp:sp modelId="{4FD31640-60BC-4407-AA2F-D225703CD16B}">
      <dsp:nvSpPr>
        <dsp:cNvPr id="0" name=""/>
        <dsp:cNvSpPr/>
      </dsp:nvSpPr>
      <dsp:spPr>
        <a:xfrm>
          <a:off x="1804020" y="1713260"/>
          <a:ext cx="2487958" cy="6374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Rà</a:t>
          </a: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soát</a:t>
          </a: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tự</a:t>
          </a: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động</a:t>
          </a:r>
          <a:endParaRPr lang="en-US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804020" y="1713260"/>
        <a:ext cx="2487958" cy="637479"/>
      </dsp:txXfrm>
    </dsp:sp>
    <dsp:sp modelId="{DE95276E-21D0-4FF2-9CEF-DD2E6F40609B}">
      <dsp:nvSpPr>
        <dsp:cNvPr id="0" name=""/>
        <dsp:cNvSpPr/>
      </dsp:nvSpPr>
      <dsp:spPr>
        <a:xfrm>
          <a:off x="1816566" y="2553939"/>
          <a:ext cx="2462868" cy="6374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Tiết</a:t>
          </a: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kiệm</a:t>
          </a: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chi </a:t>
          </a:r>
          <a:r>
            <a:rPr lang="en-US" sz="20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phí</a:t>
          </a:r>
          <a:endParaRPr lang="en-US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816566" y="2553939"/>
        <a:ext cx="2462868" cy="6374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D752F-9826-4657-982B-6024699FC250}">
      <dsp:nvSpPr>
        <dsp:cNvPr id="0" name=""/>
        <dsp:cNvSpPr/>
      </dsp:nvSpPr>
      <dsp:spPr>
        <a:xfrm>
          <a:off x="2332075" y="754281"/>
          <a:ext cx="4009949" cy="10257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I. </a:t>
          </a:r>
          <a:r>
            <a:rPr lang="en-US" sz="2600" kern="1200" dirty="0" err="1" smtClean="0"/>
            <a:t>Lý</a:t>
          </a:r>
          <a:r>
            <a:rPr lang="en-US" sz="2600" kern="1200" dirty="0" smtClean="0"/>
            <a:t> do </a:t>
          </a:r>
          <a:r>
            <a:rPr lang="en-US" sz="2600" kern="1200" dirty="0" err="1" smtClean="0"/>
            <a:t>chọn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đề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tài</a:t>
          </a:r>
          <a:endParaRPr lang="en-US" sz="2600" kern="1200" dirty="0"/>
        </a:p>
      </dsp:txBody>
      <dsp:txXfrm>
        <a:off x="2382148" y="804354"/>
        <a:ext cx="3909803" cy="925597"/>
      </dsp:txXfrm>
    </dsp:sp>
    <dsp:sp modelId="{02360B8E-9565-4C48-88D7-D0C2C7B46383}">
      <dsp:nvSpPr>
        <dsp:cNvPr id="0" name=""/>
        <dsp:cNvSpPr/>
      </dsp:nvSpPr>
      <dsp:spPr>
        <a:xfrm>
          <a:off x="2332075" y="2196992"/>
          <a:ext cx="4009949" cy="1025743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II. </a:t>
          </a:r>
          <a:r>
            <a:rPr lang="en-US" sz="2600" kern="1200" dirty="0" err="1" smtClean="0"/>
            <a:t>Tổng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quan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lỗ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hổng</a:t>
          </a:r>
          <a:r>
            <a:rPr lang="en-US" sz="2600" kern="1200" dirty="0" smtClean="0"/>
            <a:t> SQL injection</a:t>
          </a:r>
          <a:endParaRPr lang="en-US" sz="2600" kern="1200" dirty="0"/>
        </a:p>
      </dsp:txBody>
      <dsp:txXfrm>
        <a:off x="2382148" y="2247065"/>
        <a:ext cx="3909803" cy="925597"/>
      </dsp:txXfrm>
    </dsp:sp>
    <dsp:sp modelId="{521D2C54-23E5-427D-A410-244B2F3C90CF}">
      <dsp:nvSpPr>
        <dsp:cNvPr id="0" name=""/>
        <dsp:cNvSpPr/>
      </dsp:nvSpPr>
      <dsp:spPr>
        <a:xfrm>
          <a:off x="2332075" y="3592601"/>
          <a:ext cx="4009949" cy="10257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III. </a:t>
          </a:r>
          <a:r>
            <a:rPr lang="en-US" sz="2600" kern="1200" dirty="0" err="1" smtClean="0"/>
            <a:t>Dự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kiến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cơ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chế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phát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hiện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lỗ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hổng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của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công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cụ</a:t>
          </a:r>
          <a:endParaRPr lang="en-US" sz="2600" kern="1200" dirty="0"/>
        </a:p>
      </dsp:txBody>
      <dsp:txXfrm>
        <a:off x="2382148" y="3642674"/>
        <a:ext cx="3909803" cy="9255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D752F-9826-4657-982B-6024699FC250}">
      <dsp:nvSpPr>
        <dsp:cNvPr id="0" name=""/>
        <dsp:cNvSpPr/>
      </dsp:nvSpPr>
      <dsp:spPr>
        <a:xfrm>
          <a:off x="2332075" y="754281"/>
          <a:ext cx="4009949" cy="10257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I. </a:t>
          </a:r>
          <a:r>
            <a:rPr lang="en-US" sz="2600" kern="1200" dirty="0" err="1" smtClean="0"/>
            <a:t>Lý</a:t>
          </a:r>
          <a:r>
            <a:rPr lang="en-US" sz="2600" kern="1200" dirty="0" smtClean="0"/>
            <a:t> do </a:t>
          </a:r>
          <a:r>
            <a:rPr lang="en-US" sz="2600" kern="1200" dirty="0" err="1" smtClean="0"/>
            <a:t>chọn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đề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tài</a:t>
          </a:r>
          <a:endParaRPr lang="en-US" sz="2600" kern="1200" dirty="0"/>
        </a:p>
      </dsp:txBody>
      <dsp:txXfrm>
        <a:off x="2382148" y="804354"/>
        <a:ext cx="3909803" cy="925597"/>
      </dsp:txXfrm>
    </dsp:sp>
    <dsp:sp modelId="{02360B8E-9565-4C48-88D7-D0C2C7B46383}">
      <dsp:nvSpPr>
        <dsp:cNvPr id="0" name=""/>
        <dsp:cNvSpPr/>
      </dsp:nvSpPr>
      <dsp:spPr>
        <a:xfrm>
          <a:off x="2332075" y="2196992"/>
          <a:ext cx="4009949" cy="10257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II. </a:t>
          </a:r>
          <a:r>
            <a:rPr lang="en-US" sz="2600" kern="1200" dirty="0" err="1" smtClean="0"/>
            <a:t>Tổng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quan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lỗ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hổng</a:t>
          </a:r>
          <a:r>
            <a:rPr lang="en-US" sz="2600" kern="1200" dirty="0" smtClean="0"/>
            <a:t> SQL injection</a:t>
          </a:r>
          <a:endParaRPr lang="en-US" sz="2600" kern="1200" dirty="0"/>
        </a:p>
      </dsp:txBody>
      <dsp:txXfrm>
        <a:off x="2382148" y="2247065"/>
        <a:ext cx="3909803" cy="925597"/>
      </dsp:txXfrm>
    </dsp:sp>
    <dsp:sp modelId="{521D2C54-23E5-427D-A410-244B2F3C90CF}">
      <dsp:nvSpPr>
        <dsp:cNvPr id="0" name=""/>
        <dsp:cNvSpPr/>
      </dsp:nvSpPr>
      <dsp:spPr>
        <a:xfrm>
          <a:off x="2332075" y="3592601"/>
          <a:ext cx="4009949" cy="1025743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III. </a:t>
          </a:r>
          <a:r>
            <a:rPr lang="en-US" sz="2600" kern="1200" dirty="0" err="1" smtClean="0"/>
            <a:t>Dự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kiến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cơ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chế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phát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hiện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lỗ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hổng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của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công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cụ</a:t>
          </a:r>
          <a:endParaRPr lang="en-US" sz="2600" kern="1200" dirty="0"/>
        </a:p>
      </dsp:txBody>
      <dsp:txXfrm>
        <a:off x="2382148" y="3642674"/>
        <a:ext cx="3909803" cy="925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10/6/2023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10/6/2023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10/6/2023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5" r:id="rId5"/>
    <p:sldLayoutId id="2147483683" r:id="rId6"/>
    <p:sldLayoutId id="2147483679" r:id="rId7"/>
    <p:sldLayoutId id="2147483680" r:id="rId8"/>
    <p:sldLayoutId id="2147483681" r:id="rId9"/>
    <p:sldLayoutId id="2147483682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wasp.org/Top10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lỗ</a:t>
            </a:r>
            <a:r>
              <a:rPr lang="en-US" dirty="0" smtClean="0"/>
              <a:t> </a:t>
            </a:r>
            <a:r>
              <a:rPr lang="en-US" dirty="0" err="1" smtClean="0"/>
              <a:t>hổng</a:t>
            </a:r>
            <a:r>
              <a:rPr lang="en-US" dirty="0" smtClean="0"/>
              <a:t> SQL injection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niệm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vi-V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injection (SQLi) là một lỗ hổng bảo mật web cho phép kẻ tấn công can thiệp vào các </a:t>
            </a:r>
            <a:r>
              <a:rPr lang="en-US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 </a:t>
            </a:r>
            <a:r>
              <a:rPr lang="vi-V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 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 ứng dụng thực hiện đối với </a:t>
            </a:r>
            <a:r>
              <a:rPr lang="vi-V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 sở dữ liệu 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 nó.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https://lh4.googleusercontent.com/2Fm3xXTwcEb9hcy2nFIYYGVJDT2d7nc7E85yd8PIE6bRvXzXL7VUwG1yU7CTvSZIlW3mbKacDOd2uDFig-pafzbXzCb_TmQNX5Gbuwm7ttntxkgedn6OjXQ8vz3OV0efV8H3U3cbBXXyZ_lqZ44qY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2301875"/>
            <a:ext cx="57340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77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lỗ</a:t>
            </a:r>
            <a:r>
              <a:rPr lang="en-US" dirty="0" smtClean="0"/>
              <a:t> </a:t>
            </a:r>
            <a:r>
              <a:rPr lang="en-US" dirty="0" err="1" smtClean="0"/>
              <a:t>hổng</a:t>
            </a:r>
            <a:r>
              <a:rPr lang="en-US" dirty="0" smtClean="0"/>
              <a:t> SQL injection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niệm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https://lh4.googleusercontent.com/hYR7s6vWrIUc6sJg6CI0RGsAwPkZr0wuUT935j4qLREjNVNsLKZA8CI3dcMSlYxAn9mIR_f3VRyntv1QrSfcWEzMGWDCHP8O8rLw03LZTbQrrmkJ_u3EMV7-dvAXV4PnU3MYTtIKSGrHeZCBIJwc_q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8" y="2024696"/>
            <a:ext cx="7931763" cy="6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4.googleusercontent.com/DH8QQKAvWm1yRTRlxnz4n04zyr7McXN0TAqCTuQTzMbipawYUbd-OuJ22mavM4meDOdG_uU53go5wMgzz4JpFiOtKK7ZtAMPcLDi-F9TGtS34VgU-8eFefZ4PSuTlyTQBo904EpZXoycaBVAC-84Sb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49" y="2810956"/>
            <a:ext cx="39243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K6TNCtpDB1iNtqxRWm99GJIGv-nXqMm3EsHraroAGmHfzMHPYMZH8LFmqMHqJjXwqCseVBboNNJs5n4CO67oHG9uu8j_tc85n4uy6vW2DQrpnYw1Zb0QSs1euaKATEPlwGJoasc3yP-e75PIAoAPex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8" y="3951705"/>
            <a:ext cx="7877348" cy="5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54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lỗ</a:t>
            </a:r>
            <a:r>
              <a:rPr lang="en-US" dirty="0" smtClean="0"/>
              <a:t> </a:t>
            </a:r>
            <a:r>
              <a:rPr lang="en-US" dirty="0" err="1" smtClean="0"/>
              <a:t>hổng</a:t>
            </a:r>
            <a:r>
              <a:rPr lang="en-US" dirty="0" smtClean="0"/>
              <a:t> SQL injection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niệm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https://lh4.googleusercontent.com/hYR7s6vWrIUc6sJg6CI0RGsAwPkZr0wuUT935j4qLREjNVNsLKZA8CI3dcMSlYxAn9mIR_f3VRyntv1QrSfcWEzMGWDCHP8O8rLw03LZTbQrrmkJ_u3EMV7-dvAXV4PnU3MYTtIKSGrHeZCBIJwc_q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8" y="2024696"/>
            <a:ext cx="7931763" cy="6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5.googleusercontent.com/Z8szbk1OJLbH5yYQKX_0QZrR5C5VsG5QXPjRu-rlgCEYeXaWF2gxOGp0-O-8al98iK8TwSKhquWI3SwTr7L_JImp5QvVvv3voBbOzhAcxhrURMqtK4L8QXGbdyNdml0kHhDCreEzyeutwKdgkPe6_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2876678"/>
            <a:ext cx="34290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_Y6gNBHLuEgX1PgfZ-siOfQzsEC_aVi4a2Qq5Un6c1jQb46T9h6aRKlCMBKZ1iDs0THkjO7KZos4T9ZdSX3vphXgd0OlaYPokF24tYYBOTEp424mm5yN9LiT6b3pqzJU7fl3s057O2F7XtqdK-DiQ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8" y="3990343"/>
            <a:ext cx="7319087" cy="49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0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62244941"/>
              </p:ext>
            </p:extLst>
          </p:nvPr>
        </p:nvGraphicFramePr>
        <p:xfrm>
          <a:off x="234950" y="841375"/>
          <a:ext cx="8674100" cy="5303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0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vi-VN" dirty="0"/>
              <a:t>Dự kiến cơ chế phát hiện lỗ hổng của công cụ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 point</a:t>
            </a:r>
          </a:p>
          <a:p>
            <a:pPr>
              <a:buFontTx/>
              <a:buChar char="-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 input (thông thường được nhập bởi user) có thể tương tác trong câu query </a:t>
            </a:r>
            <a:r>
              <a:rPr lang="vi-V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SQL.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vi-V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Chia theo hai loại method của request được gửi tới server: GET và POST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1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vi-VN" dirty="0"/>
              <a:t>Dự kiến cơ chế phát hiện lỗ hổng của công cụ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 point</a:t>
            </a:r>
          </a:p>
          <a:p>
            <a:r>
              <a:rPr lang="vi-V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 request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 descr="https://lh5.googleusercontent.com/bCZDAxreZVBHXo9bMFHiW-T7xoTy-P49XTPEAbAAdpQXp955RokUvJTT1coPy4Jn8fSCDH1hWX2kG9OHlrvDTf297DXtZZ5RspU_XbRjcz4JquGkmTpCe6xQBkN0WlhqhA4EZLHpKm4zQr18X0eNt7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291209"/>
            <a:ext cx="57340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lh4.googleusercontent.com/KnqEs5OHWgvLaCCKgF3Pdx7hub_MRB2mRx7_pOM5liF_ez7prXo4CovyzdscB8CfzMHZCu_HA4B0Eg2jcA2Xoe-FbzZMXURoelJnpLLYOa6wZ7q5HZz0o_KBzYLFXWcc7pM51hW0Qhy32lGezehJvb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2184053"/>
            <a:ext cx="573405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1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vi-VN" dirty="0"/>
              <a:t>Dự kiến cơ chế phát hiện lỗ hổng của công cụ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 point</a:t>
            </a:r>
          </a:p>
          <a:p>
            <a:pPr marL="457200" indent="-457200">
              <a:buAutoNum type="arabicPeriod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vi-V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 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 1: website hiển thị dữ liệu output lấy từ database → UNION </a:t>
            </a:r>
            <a:r>
              <a:rPr lang="vi-V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attack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266" name="Picture 2" descr="https://lh6.googleusercontent.com/iuQCo66uRBP_vWN5UJdmcp5k6gF_ww5dmw6Z8WysSouvbDJ6FGYTKZXQ3EisAKXcszfEwugVBj6q7jBUwSA_FUa8GotpuZZVZ4hJoAy10xxzskeIBxvZwlHFbhvaDTVwwqD6QAuH6bwMupmN4sSkf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2352675"/>
            <a:ext cx="57340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6.googleusercontent.com/RsOlRBMFrQuF0sMWGOs8dXI-WGair1vvItky_CbYPER4wzGJ8eeTu8pniZ1r_rCD1khEUdz7vGCr5ZgmMXOB5w1WujHkpK-MpphF0hozAYpCOWvi2MIfhHC40YPFiD6IvQmHh8JurIKwRtZMv2-kvg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310062"/>
            <a:ext cx="7085172" cy="10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50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vi-VN" dirty="0"/>
              <a:t>Dự kiến cơ chế phát hiện lỗ hổng của công cụ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 point</a:t>
            </a:r>
          </a:p>
          <a:p>
            <a:pPr marL="457200" indent="-457200">
              <a:buAutoNum type="arabicPeriod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vi-V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 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 1: website hiển thị dữ liệu output lấy từ database → UNION </a:t>
            </a:r>
            <a:r>
              <a:rPr lang="vi-VN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attack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0" name="Picture 2" descr="https://lh5.googleusercontent.com/QvWSO5alfnSW5m6Zs-F1_YjellTVtEy4_5E6Lv1r9zHc-3UUe5hJvNwe99yZQpI4eimYHMIC1r3CgGpj23ydHEfqOtt5235ewIWrDu0Jk2wWD_kIR-ZMiyoX5g9xV79XrlUke8QkSyFBTissQKITm_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66" y="2300287"/>
            <a:ext cx="7133206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5.googleusercontent.com/4m3KLQm7ZK7WRoxY3kcWLl4fgSKcpxGmQGY5OKoUteRmJQCTGpdtz6PF116mABvr4DEXl9Y64lgM_tnWwbfNiiaCQV5XqGAptITpDAe-qwXxWw_3ASpu8-zdAFBSPTD6BW9Oqab2apNFyZsmJZeHL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44" y="3897312"/>
            <a:ext cx="6708584" cy="169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07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vi-VN" dirty="0"/>
              <a:t>Dự kiến cơ chế phát hiện lỗ hổng của công cụ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 point</a:t>
            </a:r>
          </a:p>
          <a:p>
            <a:pPr marL="457200" indent="-457200">
              <a:buAutoNum type="arabicPeriod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 hợp 2: Website không hiển thị output từ câu query → Time based attack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314" name="Picture 2" descr="https://lh4.googleusercontent.com/1oQi4MDGvrT4TFNI6h3xIrxo-IaJLhmbdyCuAnSP-ZK_pVochvexaKKsngo3nsZXlyyLZj2NRvgr2Nst8MEe8gWrRE4DIkgmGa0942IT0hLnxpb8UFgk_PKz2FggVKSwer5z55bBuUPqFOmSAld4s2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286000"/>
            <a:ext cx="43624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4.googleusercontent.com/iaoOfN4YJ7Ys0uD_nmpEKxZMF4DTPrL53-1yyBZmkx8FLyf2vokNSTWwlwT5e-LMxDS8uErM3fyxa-o2dsZCMrZLkCzsWySAyJML1upmXd6F-3KWE_1Tgpvphv0Qx8O6WhwfP16-edTQHmBLTF-R4M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54" y="3245072"/>
            <a:ext cx="6434092" cy="276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1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vi-VN" dirty="0"/>
              <a:t>Dự kiến cơ chế phát hiện lỗ hổng của công cụ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 point</a:t>
            </a:r>
          </a:p>
          <a:p>
            <a:pPr marL="457200" indent="-457200">
              <a:buAutoNum type="arabicPeriod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 hợp 2: Website không hiển thị output từ câu query → Time based attack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38" name="Picture 2" descr="https://lh5.googleusercontent.com/-leN3J_8XL7WYqQXI2QZ_8FmH0QcgwafnJsgsK0lRxi_Uon-_AJbzbfdazGvUOJ3xsfT3hFhGq08_OX6B9V_SlyDO-KaJ-vHeypqf19CF8blAbjDp-XE5S6TXpA0xishNrHCH7LTKyjb3XiXfEUrZ_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6" y="3143821"/>
            <a:ext cx="8381987" cy="9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3 -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rà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SQL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</a:t>
            </a:r>
            <a:r>
              <a:rPr lang="vi-VN" dirty="0"/>
              <a:t>Dự kiến cơ chế phát hiện lỗ hổng của công cụ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2023-10-06 11-15-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400" y="1114996"/>
            <a:ext cx="85852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6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3000" b="0" dirty="0" smtClean="0"/>
              <a:t>Tuần 3+4: Tổng quan đề tài, giới thiệu sơ lược công cụ</a:t>
            </a:r>
            <a:endParaRPr lang="en-US" sz="30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000" b="0" dirty="0" err="1" smtClean="0"/>
              <a:t>Sinh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viên</a:t>
            </a:r>
            <a:r>
              <a:rPr lang="en-US" sz="2000" b="0" dirty="0" smtClean="0"/>
              <a:t>: </a:t>
            </a:r>
            <a:r>
              <a:rPr lang="en-US" sz="2000" b="0" dirty="0" err="1" smtClean="0"/>
              <a:t>Lê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Ngọc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Hoa</a:t>
            </a:r>
            <a:r>
              <a:rPr lang="en-US" sz="2000" b="0" dirty="0" smtClean="0"/>
              <a:t> – 20200234 – IT2 – K65</a:t>
            </a:r>
          </a:p>
          <a:p>
            <a:r>
              <a:rPr lang="en-US" sz="2000" b="0" dirty="0" err="1" smtClean="0"/>
              <a:t>Giảng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viên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hướng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dẫn</a:t>
            </a:r>
            <a:r>
              <a:rPr lang="en-US" sz="2000" b="0" dirty="0"/>
              <a:t>: PGS.TS</a:t>
            </a:r>
            <a:r>
              <a:rPr lang="en-US" sz="2000" b="0" dirty="0" smtClean="0"/>
              <a:t>. </a:t>
            </a:r>
            <a:r>
              <a:rPr lang="en-US" sz="2000" b="0" dirty="0" err="1" smtClean="0"/>
              <a:t>Trương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Thị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Diệu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Linh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5603768"/>
              </p:ext>
            </p:extLst>
          </p:nvPr>
        </p:nvGraphicFramePr>
        <p:xfrm>
          <a:off x="234950" y="841375"/>
          <a:ext cx="8674100" cy="5303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01675219"/>
              </p:ext>
            </p:extLst>
          </p:nvPr>
        </p:nvGraphicFramePr>
        <p:xfrm>
          <a:off x="234950" y="841375"/>
          <a:ext cx="8674100" cy="5303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70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Lý</a:t>
            </a:r>
            <a:r>
              <a:rPr lang="en-US" dirty="0" smtClean="0"/>
              <a:t> do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 sz="2000" dirty="0" smtClean="0">
              <a:latin typeface="+mn-lt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injection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nằm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lỗ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hổng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A03:2021-Injection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OWASP (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https://owasp.org/Top10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xếp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hạng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2021.</a:t>
            </a:r>
          </a:p>
          <a:p>
            <a:pPr>
              <a:buFontTx/>
              <a:buChar char="-"/>
            </a:pPr>
            <a:endParaRPr lang="en-US" sz="2000" dirty="0" smtClean="0">
              <a:latin typeface="+mn-lt"/>
            </a:endParaRPr>
          </a:p>
        </p:txBody>
      </p:sp>
      <p:pic>
        <p:nvPicPr>
          <p:cNvPr id="1026" name="Picture 2" descr="https://lh6.googleusercontent.com/rfYVwRV_H2MdUJxpQdDNHW9RSyMdRJv-jMl1NRF7J1J6zbJXI_Gdzy3nYq2S734hkvUygjSbVvVGd5qIRGDYfydgDg0YLZOI8uuvY9aJDSob5x3s33E7JIv02kMBq3ubf7fTOpUewCMUOgNQ7ZYp9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7" y="3006581"/>
            <a:ext cx="7884506" cy="21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Lý</a:t>
            </a:r>
            <a:r>
              <a:rPr lang="en-US" dirty="0" smtClean="0"/>
              <a:t> do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2023,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cáo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lỗ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hổng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SQL injection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vẫn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chiếm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diễn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đàn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Hackerone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BugCrowd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Synack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…)</a:t>
            </a: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 descr="https://lh6.googleusercontent.com/qnKxNjjv7oCioq4lKJF8xrZ6yql0WgL7fxUu_iC7QJggQ6f0FI-_QQ7E5WUMZ5SpKoKiBF11hwMre9If54FFdQWdKCZ4alqeadKTU147ORh8a0ntaLvtrVbr4d4gHVcRaVX_BN7nhz5Cl7-seTaHF8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87" y="2537670"/>
            <a:ext cx="37719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fZTAU1gIQmSKFXQbsB6HLU7R9XjLEG5teKv7Zl07oKqEXdKw6tsiCKW3sO6wRkV6LG61_hWa_yMydksgrHCXaUlSCymhX6uWFwv9F1En4uVBKpk2niKK0NXuiCr49t-8AULVhzr_gkDPsj0KM9PMqO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70" y="2537670"/>
            <a:ext cx="31718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2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Lý</a:t>
            </a:r>
            <a:r>
              <a:rPr lang="en-US" dirty="0" smtClean="0"/>
              <a:t> do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5" name="Cloud Callout 4"/>
          <p:cNvSpPr/>
          <p:nvPr/>
        </p:nvSpPr>
        <p:spPr>
          <a:xfrm>
            <a:off x="1085850" y="2581275"/>
            <a:ext cx="2552700" cy="15525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WAF ???</a:t>
            </a:r>
            <a:endParaRPr lang="en-US" sz="20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69661220"/>
              </p:ext>
            </p:extLst>
          </p:nvPr>
        </p:nvGraphicFramePr>
        <p:xfrm>
          <a:off x="2812923" y="14160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64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01016946"/>
              </p:ext>
            </p:extLst>
          </p:nvPr>
        </p:nvGraphicFramePr>
        <p:xfrm>
          <a:off x="234950" y="841375"/>
          <a:ext cx="8674100" cy="5303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11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573</Words>
  <Application>Microsoft Office PowerPoint</Application>
  <PresentationFormat>On-screen Show (4:3)</PresentationFormat>
  <Paragraphs>85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Lato</vt:lpstr>
      <vt:lpstr>Office Theme</vt:lpstr>
      <vt:lpstr>PowerPoint Presentation</vt:lpstr>
      <vt:lpstr>Project 3 - Phát triển công cụ rà soát lỗ hổng SQL injection</vt:lpstr>
      <vt:lpstr>PowerPoint Presentation</vt:lpstr>
      <vt:lpstr>Mục lục</vt:lpstr>
      <vt:lpstr>Mục lục</vt:lpstr>
      <vt:lpstr>I. Lý do chọn đề tài</vt:lpstr>
      <vt:lpstr>I. Lý do chọn đề tài</vt:lpstr>
      <vt:lpstr>I. Lý do chọn đề tài</vt:lpstr>
      <vt:lpstr>Mục lục</vt:lpstr>
      <vt:lpstr>II. Tổng quan lỗ hổng SQL injection</vt:lpstr>
      <vt:lpstr>II. Tổng quan lỗ hổng SQL injection</vt:lpstr>
      <vt:lpstr>II. Tổng quan lỗ hổng SQL injection</vt:lpstr>
      <vt:lpstr>Mục lục</vt:lpstr>
      <vt:lpstr>III. Dự kiến cơ chế phát hiện lỗ hổng của công cụ</vt:lpstr>
      <vt:lpstr>III. Dự kiến cơ chế phát hiện lỗ hổng của công cụ</vt:lpstr>
      <vt:lpstr>III. Dự kiến cơ chế phát hiện lỗ hổng của công cụ</vt:lpstr>
      <vt:lpstr>III. Dự kiến cơ chế phát hiện lỗ hổng của công cụ</vt:lpstr>
      <vt:lpstr>III. Dự kiến cơ chế phát hiện lỗ hổng của công cụ</vt:lpstr>
      <vt:lpstr>III. Dự kiến cơ chế phát hiện lỗ hổng của công cụ</vt:lpstr>
      <vt:lpstr>III. Dự kiến cơ chế phát hiện lỗ hổng của công cụ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hoalh</cp:lastModifiedBy>
  <cp:revision>22</cp:revision>
  <dcterms:created xsi:type="dcterms:W3CDTF">2021-05-28T04:32:29Z</dcterms:created>
  <dcterms:modified xsi:type="dcterms:W3CDTF">2023-10-06T08:08:39Z</dcterms:modified>
</cp:coreProperties>
</file>